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09" r:id="rId1"/>
  </p:sldMasterIdLst>
  <p:notesMasterIdLst>
    <p:notesMasterId r:id="rId18"/>
  </p:notesMasterIdLst>
  <p:sldIdLst>
    <p:sldId id="256" r:id="rId2"/>
    <p:sldId id="257" r:id="rId3"/>
    <p:sldId id="258" r:id="rId4"/>
    <p:sldId id="274" r:id="rId5"/>
    <p:sldId id="276" r:id="rId6"/>
    <p:sldId id="273" r:id="rId7"/>
    <p:sldId id="278" r:id="rId8"/>
    <p:sldId id="275" r:id="rId9"/>
    <p:sldId id="266" r:id="rId10"/>
    <p:sldId id="259" r:id="rId11"/>
    <p:sldId id="262" r:id="rId12"/>
    <p:sldId id="267" r:id="rId13"/>
    <p:sldId id="271" r:id="rId14"/>
    <p:sldId id="272" r:id="rId15"/>
    <p:sldId id="277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09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Анкетирование учащихся 9 классов. </a:t>
            </a:r>
          </a:p>
        </c:rich>
      </c:tx>
      <c:layout>
        <c:manualLayout>
          <c:xMode val="edge"/>
          <c:yMode val="edge"/>
          <c:x val="0.2893527911855121"/>
          <c:y val="1.89776477180748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Постоянно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  <c:pt idx="5">
                  <c:v>Вопрос 6</c:v>
                </c:pt>
                <c:pt idx="6">
                  <c:v>Вопрос 7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 formatCode="0%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42-4DDD-9202-CBA96F5BB97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Редко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  <c:pt idx="5">
                  <c:v>Вопрос 6</c:v>
                </c:pt>
                <c:pt idx="6">
                  <c:v>Вопрос 7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 formatCode="0%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42-4DDD-9202-CBA96F5BB97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пользуюсь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  <c:pt idx="5">
                  <c:v>Вопрос 6</c:v>
                </c:pt>
                <c:pt idx="6">
                  <c:v>Вопрос 7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 formatCode="0%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42-4DDD-9202-CBA96F5BB97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Да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  <c:pt idx="5">
                  <c:v>Вопрос 6</c:v>
                </c:pt>
                <c:pt idx="6">
                  <c:v>Вопрос 7</c:v>
                </c:pt>
              </c:strCache>
            </c:strRef>
          </c:cat>
          <c:val>
            <c:numRef>
              <c:f>Лист1!$E$2:$E$8</c:f>
              <c:numCache>
                <c:formatCode>0%</c:formatCode>
                <c:ptCount val="7"/>
                <c:pt idx="1">
                  <c:v>0.8</c:v>
                </c:pt>
                <c:pt idx="3">
                  <c:v>0.84</c:v>
                </c:pt>
                <c:pt idx="4">
                  <c:v>0.66</c:v>
                </c:pt>
                <c:pt idx="5">
                  <c:v>0.22</c:v>
                </c:pt>
                <c:pt idx="6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342-4DDD-9202-CBA96F5BB97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  <c:pt idx="5">
                  <c:v>Вопрос 6</c:v>
                </c:pt>
                <c:pt idx="6">
                  <c:v>Вопрос 7</c:v>
                </c:pt>
              </c:strCache>
            </c:strRef>
          </c:cat>
          <c:val>
            <c:numRef>
              <c:f>Лист1!$F$2:$F$8</c:f>
              <c:numCache>
                <c:formatCode>0%</c:formatCode>
                <c:ptCount val="7"/>
                <c:pt idx="1">
                  <c:v>0.2</c:v>
                </c:pt>
                <c:pt idx="3">
                  <c:v>0.16</c:v>
                </c:pt>
                <c:pt idx="4">
                  <c:v>0.34</c:v>
                </c:pt>
                <c:pt idx="5">
                  <c:v>0.33</c:v>
                </c:pt>
                <c:pt idx="6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42-4DDD-9202-CBA96F5BB97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Экономлю время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  <c:pt idx="5">
                  <c:v>Вопрос 6</c:v>
                </c:pt>
                <c:pt idx="6">
                  <c:v>Вопрос 7</c:v>
                </c:pt>
              </c:strCache>
            </c:strRef>
          </c:cat>
          <c:val>
            <c:numRef>
              <c:f>Лист1!$G$2:$G$8</c:f>
              <c:numCache>
                <c:formatCode>General</c:formatCode>
                <c:ptCount val="7"/>
                <c:pt idx="2" formatCode="0%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342-4DDD-9202-CBA96F5BB97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Лень писать полностью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  <c:pt idx="5">
                  <c:v>Вопрос 6</c:v>
                </c:pt>
                <c:pt idx="6">
                  <c:v>Вопрос 7</c:v>
                </c:pt>
              </c:strCache>
            </c:strRef>
          </c:cat>
          <c:val>
            <c:numRef>
              <c:f>Лист1!$H$2:$H$8</c:f>
              <c:numCache>
                <c:formatCode>General</c:formatCode>
                <c:ptCount val="7"/>
                <c:pt idx="2" formatCode="0%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342-4DDD-9202-CBA96F5BB972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Привычка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  <c:pt idx="5">
                  <c:v>Вопрос 6</c:v>
                </c:pt>
                <c:pt idx="6">
                  <c:v>Вопрос 7</c:v>
                </c:pt>
              </c:strCache>
            </c:strRef>
          </c:cat>
          <c:val>
            <c:numRef>
              <c:f>Лист1!$I$2:$I$8</c:f>
              <c:numCache>
                <c:formatCode>General</c:formatCode>
                <c:ptCount val="7"/>
                <c:pt idx="2" formatCode="0%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342-4DDD-9202-CBA96F5BB972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Частично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Вопрос 1</c:v>
                </c:pt>
                <c:pt idx="1">
                  <c:v>Вопрос 2</c:v>
                </c:pt>
                <c:pt idx="2">
                  <c:v>Вопрос 3</c:v>
                </c:pt>
                <c:pt idx="3">
                  <c:v>Вопрос 4</c:v>
                </c:pt>
                <c:pt idx="4">
                  <c:v>Вопрос 5</c:v>
                </c:pt>
                <c:pt idx="5">
                  <c:v>Вопрос 6</c:v>
                </c:pt>
                <c:pt idx="6">
                  <c:v>Вопрос 7</c:v>
                </c:pt>
              </c:strCache>
            </c:strRef>
          </c:cat>
          <c:val>
            <c:numRef>
              <c:f>Лист1!$J$2:$J$8</c:f>
              <c:numCache>
                <c:formatCode>General</c:formatCode>
                <c:ptCount val="7"/>
                <c:pt idx="5" formatCode="0%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342-4DDD-9202-CBA96F5BB9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310256"/>
        <c:axId val="166023136"/>
      </c:barChart>
      <c:catAx>
        <c:axId val="16031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023136"/>
        <c:crosses val="autoZero"/>
        <c:auto val="1"/>
        <c:lblAlgn val="ctr"/>
        <c:lblOffset val="100"/>
        <c:noMultiLvlLbl val="0"/>
      </c:catAx>
      <c:valAx>
        <c:axId val="16602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031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E86DF-73D1-4E53-B8D2-5DC185C8B088}" type="doc">
      <dgm:prSet loTypeId="urn:microsoft.com/office/officeart/2005/8/layout/hProcess9" loCatId="process" qsTypeId="urn:microsoft.com/office/officeart/2005/8/quickstyle/simple1" qsCatId="simple" csTypeId="urn:microsoft.com/office/officeart/2005/8/colors/accent6_4" csCatId="accent6" phldr="1"/>
      <dgm:spPr/>
    </dgm:pt>
    <dgm:pt modelId="{1F059E5A-E9EB-40FE-A49D-D88FB35DE3F0}">
      <dgm:prSet phldrT="[Текст]"/>
      <dgm:spPr/>
      <dgm:t>
        <a:bodyPr/>
        <a:lstStyle/>
        <a:p>
          <a:r>
            <a:rPr lang="en-US" dirty="0"/>
            <a:t>CU2morrow, m8!</a:t>
          </a:r>
        </a:p>
        <a:p>
          <a:r>
            <a:rPr lang="en-US" dirty="0"/>
            <a:t>HAND n KIT.</a:t>
          </a:r>
          <a:endParaRPr lang="ru-RU" dirty="0"/>
        </a:p>
      </dgm:t>
    </dgm:pt>
    <dgm:pt modelId="{69A8E40E-B08A-4F29-BD9A-12801176304C}" type="parTrans" cxnId="{3A0073AF-AE68-4BB3-AC50-971D789825C5}">
      <dgm:prSet/>
      <dgm:spPr/>
      <dgm:t>
        <a:bodyPr/>
        <a:lstStyle/>
        <a:p>
          <a:endParaRPr lang="ru-RU"/>
        </a:p>
      </dgm:t>
    </dgm:pt>
    <dgm:pt modelId="{2CE529DD-5856-4D6A-BFBD-407DCBBBE4BE}" type="sibTrans" cxnId="{3A0073AF-AE68-4BB3-AC50-971D789825C5}">
      <dgm:prSet/>
      <dgm:spPr/>
      <dgm:t>
        <a:bodyPr/>
        <a:lstStyle/>
        <a:p>
          <a:endParaRPr lang="ru-RU"/>
        </a:p>
      </dgm:t>
    </dgm:pt>
    <dgm:pt modelId="{2A48D46B-D7E2-4161-B15D-6A2DEA86705A}">
      <dgm:prSet phldrT="[Текст]"/>
      <dgm:spPr/>
      <dgm:t>
        <a:bodyPr/>
        <a:lstStyle/>
        <a:p>
          <a:r>
            <a:rPr lang="en-US" dirty="0"/>
            <a:t>See you tomorrow, mate!</a:t>
          </a:r>
        </a:p>
        <a:p>
          <a:r>
            <a:rPr lang="en-US" dirty="0"/>
            <a:t>Have a nice day and keep in touch.</a:t>
          </a:r>
          <a:endParaRPr lang="ru-RU" dirty="0"/>
        </a:p>
      </dgm:t>
    </dgm:pt>
    <dgm:pt modelId="{8EDAC15F-6AA5-46E1-924A-78982E23CD2C}" type="parTrans" cxnId="{8554B4F2-DC1E-4640-BF85-9305BEBDDC62}">
      <dgm:prSet/>
      <dgm:spPr/>
      <dgm:t>
        <a:bodyPr/>
        <a:lstStyle/>
        <a:p>
          <a:endParaRPr lang="ru-RU"/>
        </a:p>
      </dgm:t>
    </dgm:pt>
    <dgm:pt modelId="{4A2189B5-6C05-4B34-AC40-8477A1381AA7}" type="sibTrans" cxnId="{8554B4F2-DC1E-4640-BF85-9305BEBDDC62}">
      <dgm:prSet/>
      <dgm:spPr/>
      <dgm:t>
        <a:bodyPr/>
        <a:lstStyle/>
        <a:p>
          <a:endParaRPr lang="ru-RU"/>
        </a:p>
      </dgm:t>
    </dgm:pt>
    <dgm:pt modelId="{2ECF2B06-ABE0-4F11-87C0-D2431585BFBC}" type="pres">
      <dgm:prSet presAssocID="{C26E86DF-73D1-4E53-B8D2-5DC185C8B088}" presName="CompostProcess" presStyleCnt="0">
        <dgm:presLayoutVars>
          <dgm:dir/>
          <dgm:resizeHandles val="exact"/>
        </dgm:presLayoutVars>
      </dgm:prSet>
      <dgm:spPr/>
    </dgm:pt>
    <dgm:pt modelId="{AA0788D8-47BD-4082-A469-0E05C259C152}" type="pres">
      <dgm:prSet presAssocID="{C26E86DF-73D1-4E53-B8D2-5DC185C8B088}" presName="arrow" presStyleLbl="bgShp" presStyleIdx="0" presStyleCnt="1" custLinFactNeighborX="23"/>
      <dgm:spPr/>
    </dgm:pt>
    <dgm:pt modelId="{5D3F0EAC-BAFA-4B6A-8C5B-7DD3DA05F159}" type="pres">
      <dgm:prSet presAssocID="{C26E86DF-73D1-4E53-B8D2-5DC185C8B088}" presName="linearProcess" presStyleCnt="0"/>
      <dgm:spPr/>
    </dgm:pt>
    <dgm:pt modelId="{F38FB964-7245-4963-9B70-AA9A321FDAF5}" type="pres">
      <dgm:prSet presAssocID="{1F059E5A-E9EB-40FE-A49D-D88FB35DE3F0}" presName="textNode" presStyleLbl="node1" presStyleIdx="0" presStyleCnt="2" custScaleX="90489" custLinFactX="-3426" custLinFactNeighborX="-100000" custLinFactNeighborY="-3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786AC-F749-4FBA-A782-6D1EE08CD6C9}" type="pres">
      <dgm:prSet presAssocID="{2CE529DD-5856-4D6A-BFBD-407DCBBBE4BE}" presName="sibTrans" presStyleCnt="0"/>
      <dgm:spPr/>
    </dgm:pt>
    <dgm:pt modelId="{3CA6F588-6708-4B1B-A128-24BFD6BCA99B}" type="pres">
      <dgm:prSet presAssocID="{2A48D46B-D7E2-4161-B15D-6A2DEA86705A}" presName="textNode" presStyleLbl="node1" presStyleIdx="1" presStyleCnt="2" custScaleX="90949" custLinFactX="-4546" custLinFactNeighborX="-100000" custLinFactNeighborY="-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0073AF-AE68-4BB3-AC50-971D789825C5}" srcId="{C26E86DF-73D1-4E53-B8D2-5DC185C8B088}" destId="{1F059E5A-E9EB-40FE-A49D-D88FB35DE3F0}" srcOrd="0" destOrd="0" parTransId="{69A8E40E-B08A-4F29-BD9A-12801176304C}" sibTransId="{2CE529DD-5856-4D6A-BFBD-407DCBBBE4BE}"/>
    <dgm:cxn modelId="{44435832-ECEC-4A01-BCE9-CE561EBA2258}" type="presOf" srcId="{C26E86DF-73D1-4E53-B8D2-5DC185C8B088}" destId="{2ECF2B06-ABE0-4F11-87C0-D2431585BFBC}" srcOrd="0" destOrd="0" presId="urn:microsoft.com/office/officeart/2005/8/layout/hProcess9"/>
    <dgm:cxn modelId="{8554B4F2-DC1E-4640-BF85-9305BEBDDC62}" srcId="{C26E86DF-73D1-4E53-B8D2-5DC185C8B088}" destId="{2A48D46B-D7E2-4161-B15D-6A2DEA86705A}" srcOrd="1" destOrd="0" parTransId="{8EDAC15F-6AA5-46E1-924A-78982E23CD2C}" sibTransId="{4A2189B5-6C05-4B34-AC40-8477A1381AA7}"/>
    <dgm:cxn modelId="{F9AED16F-A487-4121-810B-FAD8E8466060}" type="presOf" srcId="{2A48D46B-D7E2-4161-B15D-6A2DEA86705A}" destId="{3CA6F588-6708-4B1B-A128-24BFD6BCA99B}" srcOrd="0" destOrd="0" presId="urn:microsoft.com/office/officeart/2005/8/layout/hProcess9"/>
    <dgm:cxn modelId="{275660BC-966D-4CA3-9612-A89201C6596C}" type="presOf" srcId="{1F059E5A-E9EB-40FE-A49D-D88FB35DE3F0}" destId="{F38FB964-7245-4963-9B70-AA9A321FDAF5}" srcOrd="0" destOrd="0" presId="urn:microsoft.com/office/officeart/2005/8/layout/hProcess9"/>
    <dgm:cxn modelId="{2119DC22-36C3-4E2C-98E3-CF6FD43B19EA}" type="presParOf" srcId="{2ECF2B06-ABE0-4F11-87C0-D2431585BFBC}" destId="{AA0788D8-47BD-4082-A469-0E05C259C152}" srcOrd="0" destOrd="0" presId="urn:microsoft.com/office/officeart/2005/8/layout/hProcess9"/>
    <dgm:cxn modelId="{58B34D1B-F225-4C51-98BC-51EBD4E56D4D}" type="presParOf" srcId="{2ECF2B06-ABE0-4F11-87C0-D2431585BFBC}" destId="{5D3F0EAC-BAFA-4B6A-8C5B-7DD3DA05F159}" srcOrd="1" destOrd="0" presId="urn:microsoft.com/office/officeart/2005/8/layout/hProcess9"/>
    <dgm:cxn modelId="{06BD1929-832F-4E23-AF37-8A4FB055B936}" type="presParOf" srcId="{5D3F0EAC-BAFA-4B6A-8C5B-7DD3DA05F159}" destId="{F38FB964-7245-4963-9B70-AA9A321FDAF5}" srcOrd="0" destOrd="0" presId="urn:microsoft.com/office/officeart/2005/8/layout/hProcess9"/>
    <dgm:cxn modelId="{EDA4BFB3-6A59-4263-9B72-0000AA9EA8F8}" type="presParOf" srcId="{5D3F0EAC-BAFA-4B6A-8C5B-7DD3DA05F159}" destId="{3CB786AC-F749-4FBA-A782-6D1EE08CD6C9}" srcOrd="1" destOrd="0" presId="urn:microsoft.com/office/officeart/2005/8/layout/hProcess9"/>
    <dgm:cxn modelId="{62666A8A-5E70-4D15-852D-AA00400890F0}" type="presParOf" srcId="{5D3F0EAC-BAFA-4B6A-8C5B-7DD3DA05F159}" destId="{3CA6F588-6708-4B1B-A128-24BFD6BCA99B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5CA46D-4DE7-40F3-B6A3-8AB5B5C59360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D44BA8C7-2131-4D52-86A0-89D4EB915806}" type="pres">
      <dgm:prSet presAssocID="{C05CA46D-4DE7-40F3-B6A3-8AB5B5C5936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FF84DD6-5A58-4F12-8D81-7071C0466B1F}" type="presOf" srcId="{C05CA46D-4DE7-40F3-B6A3-8AB5B5C59360}" destId="{D44BA8C7-2131-4D52-86A0-89D4EB915806}" srcOrd="0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A158C7-B0E8-46B6-BFE2-F17B7BB4B4AC}" type="doc">
      <dgm:prSet loTypeId="urn:microsoft.com/office/officeart/2005/8/layout/default" loCatId="list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B7BA1CF9-E2BB-447E-8DB8-5BC4EF287A37}">
      <dgm:prSet phldrT="[Текст]"/>
      <dgm:spPr>
        <a:ln>
          <a:solidFill>
            <a:schemeClr val="bg1"/>
          </a:solidFill>
        </a:ln>
      </dgm:spPr>
      <dgm:t>
        <a:bodyPr/>
        <a:lstStyle/>
        <a:p>
          <a:r>
            <a:rPr lang="ru-RU" b="1" i="1" dirty="0">
              <a:solidFill>
                <a:schemeClr val="accent6">
                  <a:lumMod val="20000"/>
                  <a:lumOff val="80000"/>
                </a:schemeClr>
              </a:solidFill>
            </a:rPr>
            <a:t>Использование апострофа.</a:t>
          </a:r>
        </a:p>
        <a:p>
          <a:r>
            <a:rPr lang="en-US" dirty="0">
              <a:solidFill>
                <a:schemeClr val="accent6">
                  <a:lumMod val="20000"/>
                  <a:lumOff val="80000"/>
                </a:schemeClr>
              </a:solidFill>
            </a:rPr>
            <a:t>I’m-I am</a:t>
          </a:r>
        </a:p>
        <a:p>
          <a:r>
            <a:rPr lang="en-US" dirty="0">
              <a:solidFill>
                <a:schemeClr val="accent6">
                  <a:lumMod val="20000"/>
                  <a:lumOff val="80000"/>
                </a:schemeClr>
              </a:solidFill>
            </a:rPr>
            <a:t>You’re-You are</a:t>
          </a:r>
        </a:p>
        <a:p>
          <a:r>
            <a:rPr lang="en-US" dirty="0">
              <a:solidFill>
                <a:schemeClr val="accent6">
                  <a:lumMod val="20000"/>
                  <a:lumOff val="80000"/>
                </a:schemeClr>
              </a:solidFill>
            </a:rPr>
            <a:t>I won’t-I will not</a:t>
          </a:r>
        </a:p>
        <a:p>
          <a:endParaRPr lang="ru-RU" dirty="0"/>
        </a:p>
      </dgm:t>
    </dgm:pt>
    <dgm:pt modelId="{7B49E3C2-E801-4914-86A9-707929491692}" type="parTrans" cxnId="{F8DEDE1C-E5C9-491A-BB49-591244387D2F}">
      <dgm:prSet/>
      <dgm:spPr/>
      <dgm:t>
        <a:bodyPr/>
        <a:lstStyle/>
        <a:p>
          <a:endParaRPr lang="ru-RU"/>
        </a:p>
      </dgm:t>
    </dgm:pt>
    <dgm:pt modelId="{B7778EBC-8DDB-43D8-88B1-25644308E661}" type="sibTrans" cxnId="{F8DEDE1C-E5C9-491A-BB49-591244387D2F}">
      <dgm:prSet/>
      <dgm:spPr/>
      <dgm:t>
        <a:bodyPr/>
        <a:lstStyle/>
        <a:p>
          <a:endParaRPr lang="ru-RU"/>
        </a:p>
      </dgm:t>
    </dgm:pt>
    <dgm:pt modelId="{6FEA6AAD-4AC5-47EF-B76D-0EDB31C4F380}">
      <dgm:prSet phldrT="[Текст]"/>
      <dgm:spPr>
        <a:ln>
          <a:solidFill>
            <a:schemeClr val="bg1"/>
          </a:solidFill>
        </a:ln>
      </dgm:spPr>
      <dgm:t>
        <a:bodyPr/>
        <a:lstStyle/>
        <a:p>
          <a:r>
            <a:rPr lang="ru-RU" b="1" i="1" dirty="0">
              <a:solidFill>
                <a:schemeClr val="accent6">
                  <a:lumMod val="20000"/>
                  <a:lumOff val="80000"/>
                </a:schemeClr>
              </a:solidFill>
            </a:rPr>
            <a:t>Звукоподражание</a:t>
          </a:r>
          <a:r>
            <a:rPr lang="en-US" b="1" i="1" dirty="0">
              <a:solidFill>
                <a:schemeClr val="accent6">
                  <a:lumMod val="20000"/>
                  <a:lumOff val="80000"/>
                </a:schemeClr>
              </a:solidFill>
            </a:rPr>
            <a:t>.</a:t>
          </a:r>
        </a:p>
        <a:p>
          <a:r>
            <a:rPr lang="en-US" dirty="0">
              <a:solidFill>
                <a:schemeClr val="accent6">
                  <a:lumMod val="20000"/>
                  <a:lumOff val="80000"/>
                </a:schemeClr>
              </a:solidFill>
            </a:rPr>
            <a:t>R-are</a:t>
          </a:r>
        </a:p>
        <a:p>
          <a:r>
            <a:rPr lang="en-US" dirty="0">
              <a:solidFill>
                <a:schemeClr val="accent6">
                  <a:lumMod val="20000"/>
                  <a:lumOff val="80000"/>
                </a:schemeClr>
              </a:solidFill>
            </a:rPr>
            <a:t>U-you</a:t>
          </a:r>
          <a:r>
            <a:rPr lang="ru-RU" dirty="0">
              <a:solidFill>
                <a:schemeClr val="accent6">
                  <a:lumMod val="20000"/>
                  <a:lumOff val="80000"/>
                </a:schemeClr>
              </a:solidFill>
            </a:rPr>
            <a:t>(ты, вы)</a:t>
          </a:r>
          <a:endParaRPr lang="en-US" dirty="0">
            <a:solidFill>
              <a:schemeClr val="accent6">
                <a:lumMod val="20000"/>
                <a:lumOff val="80000"/>
              </a:schemeClr>
            </a:solidFill>
          </a:endParaRPr>
        </a:p>
        <a:p>
          <a:r>
            <a:rPr lang="en-US" dirty="0">
              <a:solidFill>
                <a:schemeClr val="accent6">
                  <a:lumMod val="20000"/>
                  <a:lumOff val="80000"/>
                </a:schemeClr>
              </a:solidFill>
            </a:rPr>
            <a:t>B-to be</a:t>
          </a:r>
          <a:r>
            <a:rPr lang="ru-RU" dirty="0">
              <a:solidFill>
                <a:schemeClr val="accent6">
                  <a:lumMod val="20000"/>
                  <a:lumOff val="80000"/>
                </a:schemeClr>
              </a:solidFill>
            </a:rPr>
            <a:t>(быть)</a:t>
          </a:r>
          <a:endParaRPr lang="en-US" dirty="0">
            <a:solidFill>
              <a:schemeClr val="accent6">
                <a:lumMod val="20000"/>
                <a:lumOff val="80000"/>
              </a:schemeClr>
            </a:solidFill>
          </a:endParaRPr>
        </a:p>
        <a:p>
          <a:r>
            <a:rPr lang="en-US" dirty="0">
              <a:solidFill>
                <a:schemeClr val="accent6">
                  <a:lumMod val="20000"/>
                  <a:lumOff val="80000"/>
                </a:schemeClr>
              </a:solidFill>
            </a:rPr>
            <a:t>C-to see</a:t>
          </a:r>
          <a:r>
            <a:rPr lang="ru-RU" dirty="0">
              <a:solidFill>
                <a:schemeClr val="accent6">
                  <a:lumMod val="20000"/>
                  <a:lumOff val="80000"/>
                </a:schemeClr>
              </a:solidFill>
            </a:rPr>
            <a:t>(видеть)</a:t>
          </a:r>
          <a:endParaRPr lang="en-US" dirty="0">
            <a:solidFill>
              <a:schemeClr val="accent6">
                <a:lumMod val="20000"/>
                <a:lumOff val="80000"/>
              </a:schemeClr>
            </a:solidFill>
          </a:endParaRPr>
        </a:p>
        <a:p>
          <a:endParaRPr lang="en-US" dirty="0"/>
        </a:p>
      </dgm:t>
    </dgm:pt>
    <dgm:pt modelId="{C0094E3A-69F8-4483-ACB3-B7DE965A0360}" type="parTrans" cxnId="{00DFA9C9-EF8B-49FB-BFEC-6D4FBE1B32E0}">
      <dgm:prSet/>
      <dgm:spPr/>
      <dgm:t>
        <a:bodyPr/>
        <a:lstStyle/>
        <a:p>
          <a:endParaRPr lang="ru-RU"/>
        </a:p>
      </dgm:t>
    </dgm:pt>
    <dgm:pt modelId="{190FE374-1DC4-4150-9203-1732DD811F08}" type="sibTrans" cxnId="{00DFA9C9-EF8B-49FB-BFEC-6D4FBE1B32E0}">
      <dgm:prSet/>
      <dgm:spPr/>
      <dgm:t>
        <a:bodyPr/>
        <a:lstStyle/>
        <a:p>
          <a:endParaRPr lang="ru-RU"/>
        </a:p>
      </dgm:t>
    </dgm:pt>
    <dgm:pt modelId="{F827085C-21AC-4A2D-A886-F2AA5F44AD1E}">
      <dgm:prSet phldrT="[Текст]"/>
      <dgm:spPr>
        <a:ln>
          <a:solidFill>
            <a:schemeClr val="bg1"/>
          </a:solidFill>
        </a:ln>
      </dgm:spPr>
      <dgm:t>
        <a:bodyPr/>
        <a:lstStyle/>
        <a:p>
          <a:r>
            <a:rPr lang="ru-RU" b="1" i="1" dirty="0">
              <a:solidFill>
                <a:schemeClr val="accent6">
                  <a:lumMod val="20000"/>
                  <a:lumOff val="80000"/>
                </a:schemeClr>
              </a:solidFill>
            </a:rPr>
            <a:t>Использование  букв и цифр.</a:t>
          </a:r>
          <a:endParaRPr lang="en-US" b="1" i="1" dirty="0">
            <a:solidFill>
              <a:schemeClr val="accent6">
                <a:lumMod val="20000"/>
                <a:lumOff val="80000"/>
              </a:schemeClr>
            </a:solidFill>
          </a:endParaRPr>
        </a:p>
        <a:p>
          <a:r>
            <a:rPr lang="en-US" dirty="0">
              <a:solidFill>
                <a:schemeClr val="accent6">
                  <a:lumMod val="20000"/>
                  <a:lumOff val="80000"/>
                </a:schemeClr>
              </a:solidFill>
            </a:rPr>
            <a:t>GR8-Great</a:t>
          </a:r>
          <a:r>
            <a:rPr lang="ru-RU" dirty="0">
              <a:solidFill>
                <a:schemeClr val="accent6">
                  <a:lumMod val="20000"/>
                  <a:lumOff val="80000"/>
                </a:schemeClr>
              </a:solidFill>
            </a:rPr>
            <a:t>(отлично)</a:t>
          </a:r>
          <a:endParaRPr lang="en-US" dirty="0">
            <a:solidFill>
              <a:schemeClr val="accent6">
                <a:lumMod val="20000"/>
                <a:lumOff val="80000"/>
              </a:schemeClr>
            </a:solidFill>
          </a:endParaRPr>
        </a:p>
        <a:p>
          <a:r>
            <a:rPr lang="en-US" dirty="0">
              <a:solidFill>
                <a:schemeClr val="accent6">
                  <a:lumMod val="20000"/>
                  <a:lumOff val="80000"/>
                </a:schemeClr>
              </a:solidFill>
            </a:rPr>
            <a:t>2day-Today</a:t>
          </a:r>
          <a:r>
            <a:rPr lang="ru-RU" dirty="0">
              <a:solidFill>
                <a:schemeClr val="accent6">
                  <a:lumMod val="20000"/>
                  <a:lumOff val="80000"/>
                </a:schemeClr>
              </a:solidFill>
            </a:rPr>
            <a:t>(сегодня)</a:t>
          </a:r>
          <a:endParaRPr lang="en-US" dirty="0">
            <a:solidFill>
              <a:schemeClr val="accent6">
                <a:lumMod val="20000"/>
                <a:lumOff val="80000"/>
              </a:schemeClr>
            </a:solidFill>
          </a:endParaRPr>
        </a:p>
        <a:p>
          <a:r>
            <a:rPr lang="en-US" dirty="0">
              <a:solidFill>
                <a:schemeClr val="accent6">
                  <a:lumMod val="20000"/>
                  <a:lumOff val="80000"/>
                </a:schemeClr>
              </a:solidFill>
            </a:rPr>
            <a:t>4ever-Forever</a:t>
          </a:r>
          <a:r>
            <a:rPr lang="ru-RU" dirty="0">
              <a:solidFill>
                <a:schemeClr val="accent6">
                  <a:lumMod val="20000"/>
                  <a:lumOff val="80000"/>
                </a:schemeClr>
              </a:solidFill>
            </a:rPr>
            <a:t>(навсегда)</a:t>
          </a:r>
          <a:endParaRPr lang="en-US" dirty="0">
            <a:solidFill>
              <a:schemeClr val="accent6">
                <a:lumMod val="20000"/>
                <a:lumOff val="80000"/>
              </a:schemeClr>
            </a:solidFill>
          </a:endParaRPr>
        </a:p>
        <a:p>
          <a:endParaRPr lang="ru-RU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0E7B1295-6B9D-4F35-BB9B-601C80C00616}" type="parTrans" cxnId="{EB1C348A-94A5-4B95-969A-AB5E2961D08F}">
      <dgm:prSet/>
      <dgm:spPr/>
      <dgm:t>
        <a:bodyPr/>
        <a:lstStyle/>
        <a:p>
          <a:endParaRPr lang="ru-RU"/>
        </a:p>
      </dgm:t>
    </dgm:pt>
    <dgm:pt modelId="{A450A6AD-514F-4D11-9F26-122D41205654}" type="sibTrans" cxnId="{EB1C348A-94A5-4B95-969A-AB5E2961D08F}">
      <dgm:prSet/>
      <dgm:spPr/>
      <dgm:t>
        <a:bodyPr/>
        <a:lstStyle/>
        <a:p>
          <a:endParaRPr lang="ru-RU"/>
        </a:p>
      </dgm:t>
    </dgm:pt>
    <dgm:pt modelId="{1B78A225-668C-4651-922B-01F7A33B3DC0}">
      <dgm:prSet phldrT="[Текст]"/>
      <dgm:spPr>
        <a:ln>
          <a:solidFill>
            <a:schemeClr val="bg1"/>
          </a:solidFill>
        </a:ln>
      </dgm:spPr>
      <dgm:t>
        <a:bodyPr/>
        <a:lstStyle/>
        <a:p>
          <a:r>
            <a:rPr lang="ru-RU" b="1" i="1" dirty="0">
              <a:solidFill>
                <a:schemeClr val="accent6">
                  <a:lumMod val="20000"/>
                  <a:lumOff val="80000"/>
                </a:schemeClr>
              </a:solidFill>
            </a:rPr>
            <a:t>Выбрасывание гласных.</a:t>
          </a:r>
          <a:endParaRPr lang="en-US" b="1" i="1" dirty="0">
            <a:solidFill>
              <a:schemeClr val="accent6">
                <a:lumMod val="20000"/>
                <a:lumOff val="80000"/>
              </a:schemeClr>
            </a:solidFill>
          </a:endParaRPr>
        </a:p>
        <a:p>
          <a:r>
            <a:rPr lang="en-US" dirty="0">
              <a:solidFill>
                <a:schemeClr val="accent6">
                  <a:lumMod val="20000"/>
                  <a:lumOff val="80000"/>
                </a:schemeClr>
              </a:solidFill>
            </a:rPr>
            <a:t>PLS-Please</a:t>
          </a:r>
          <a:r>
            <a:rPr lang="ru-RU" dirty="0">
              <a:solidFill>
                <a:schemeClr val="accent6">
                  <a:lumMod val="20000"/>
                  <a:lumOff val="80000"/>
                </a:schemeClr>
              </a:solidFill>
            </a:rPr>
            <a:t>(пожалуйста)</a:t>
          </a:r>
          <a:endParaRPr lang="en-US" dirty="0">
            <a:solidFill>
              <a:schemeClr val="accent6">
                <a:lumMod val="20000"/>
                <a:lumOff val="80000"/>
              </a:schemeClr>
            </a:solidFill>
          </a:endParaRPr>
        </a:p>
        <a:p>
          <a:r>
            <a:rPr lang="en-US" dirty="0">
              <a:solidFill>
                <a:schemeClr val="accent6">
                  <a:lumMod val="20000"/>
                  <a:lumOff val="80000"/>
                </a:schemeClr>
              </a:solidFill>
            </a:rPr>
            <a:t>THKS-Thanks</a:t>
          </a:r>
          <a:r>
            <a:rPr lang="ru-RU" dirty="0">
              <a:solidFill>
                <a:schemeClr val="accent6">
                  <a:lumMod val="20000"/>
                  <a:lumOff val="80000"/>
                </a:schemeClr>
              </a:solidFill>
            </a:rPr>
            <a:t>(спасибо)</a:t>
          </a:r>
          <a:endParaRPr lang="en-US" dirty="0">
            <a:solidFill>
              <a:schemeClr val="accent6">
                <a:lumMod val="20000"/>
                <a:lumOff val="80000"/>
              </a:schemeClr>
            </a:solidFill>
          </a:endParaRPr>
        </a:p>
        <a:p>
          <a:r>
            <a:rPr lang="en-US" dirty="0">
              <a:solidFill>
                <a:schemeClr val="accent6">
                  <a:lumMod val="20000"/>
                  <a:lumOff val="80000"/>
                </a:schemeClr>
              </a:solidFill>
            </a:rPr>
            <a:t>WKND-Weekend</a:t>
          </a:r>
          <a:r>
            <a:rPr lang="ru-RU" dirty="0">
              <a:solidFill>
                <a:schemeClr val="accent6">
                  <a:lumMod val="20000"/>
                  <a:lumOff val="80000"/>
                </a:schemeClr>
              </a:solidFill>
            </a:rPr>
            <a:t>(выходные)</a:t>
          </a:r>
        </a:p>
      </dgm:t>
    </dgm:pt>
    <dgm:pt modelId="{C9B41221-C65D-4FD6-90C8-37C7DBF9B381}" type="parTrans" cxnId="{01E2EAF9-0615-4577-B212-E26BE8FE8475}">
      <dgm:prSet/>
      <dgm:spPr/>
      <dgm:t>
        <a:bodyPr/>
        <a:lstStyle/>
        <a:p>
          <a:endParaRPr lang="ru-RU"/>
        </a:p>
      </dgm:t>
    </dgm:pt>
    <dgm:pt modelId="{0D9043D8-2D71-4DE0-908C-C5735A90D7F2}" type="sibTrans" cxnId="{01E2EAF9-0615-4577-B212-E26BE8FE8475}">
      <dgm:prSet/>
      <dgm:spPr/>
      <dgm:t>
        <a:bodyPr/>
        <a:lstStyle/>
        <a:p>
          <a:endParaRPr lang="ru-RU"/>
        </a:p>
      </dgm:t>
    </dgm:pt>
    <dgm:pt modelId="{86EDDDD9-3E51-47EA-9F8D-FEE0B824A761}">
      <dgm:prSet phldrT="[Текст]"/>
      <dgm:spPr>
        <a:ln>
          <a:solidFill>
            <a:schemeClr val="bg1"/>
          </a:solidFill>
        </a:ln>
      </dgm:spPr>
      <dgm:t>
        <a:bodyPr/>
        <a:lstStyle/>
        <a:p>
          <a:r>
            <a:rPr lang="ru-RU" b="1" i="1" dirty="0">
              <a:solidFill>
                <a:schemeClr val="accent6">
                  <a:lumMod val="20000"/>
                  <a:lumOff val="80000"/>
                </a:schemeClr>
              </a:solidFill>
            </a:rPr>
            <a:t>Использование начальных букв слов, из которых состоит словосочетание.</a:t>
          </a:r>
        </a:p>
        <a:p>
          <a:r>
            <a:rPr lang="en-US" dirty="0">
              <a:solidFill>
                <a:schemeClr val="accent6">
                  <a:lumMod val="20000"/>
                  <a:lumOff val="80000"/>
                </a:schemeClr>
              </a:solidFill>
            </a:rPr>
            <a:t>ASAP-As soon as possible </a:t>
          </a:r>
        </a:p>
        <a:p>
          <a:r>
            <a:rPr lang="en-US" dirty="0">
              <a:solidFill>
                <a:schemeClr val="accent6">
                  <a:lumMod val="20000"/>
                  <a:lumOff val="80000"/>
                </a:schemeClr>
              </a:solidFill>
            </a:rPr>
            <a:t>LOL-Laughing out loud</a:t>
          </a:r>
          <a:endParaRPr lang="ru-RU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7D98F615-1A6B-4BD6-8B87-42658F3917AD}" type="parTrans" cxnId="{3058A49D-41F3-4AAF-BA51-3AB2D9161BF0}">
      <dgm:prSet/>
      <dgm:spPr/>
      <dgm:t>
        <a:bodyPr/>
        <a:lstStyle/>
        <a:p>
          <a:endParaRPr lang="ru-RU"/>
        </a:p>
      </dgm:t>
    </dgm:pt>
    <dgm:pt modelId="{60AE8E4E-EBDF-4FE2-AC6A-0B491BEFC203}" type="sibTrans" cxnId="{3058A49D-41F3-4AAF-BA51-3AB2D9161BF0}">
      <dgm:prSet/>
      <dgm:spPr/>
      <dgm:t>
        <a:bodyPr/>
        <a:lstStyle/>
        <a:p>
          <a:endParaRPr lang="ru-RU"/>
        </a:p>
      </dgm:t>
    </dgm:pt>
    <dgm:pt modelId="{E13C3DF9-FC0E-4A81-B1A8-41509C6A2439}" type="pres">
      <dgm:prSet presAssocID="{20A158C7-B0E8-46B6-BFE2-F17B7BB4B4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394B93-2BB6-406B-BAEB-1BDD03FD85EC}" type="pres">
      <dgm:prSet presAssocID="{B7BA1CF9-E2BB-447E-8DB8-5BC4EF287A3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1238A-AF8C-44A6-8D73-299DEF0327C5}" type="pres">
      <dgm:prSet presAssocID="{B7778EBC-8DDB-43D8-88B1-25644308E661}" presName="sibTrans" presStyleCnt="0"/>
      <dgm:spPr/>
    </dgm:pt>
    <dgm:pt modelId="{CBCAAC5B-4885-4607-9139-92CB7B8BE107}" type="pres">
      <dgm:prSet presAssocID="{86EDDDD9-3E51-47EA-9F8D-FEE0B824A76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B2E64-1E86-4317-81DD-2D38A16F8109}" type="pres">
      <dgm:prSet presAssocID="{60AE8E4E-EBDF-4FE2-AC6A-0B491BEFC203}" presName="sibTrans" presStyleCnt="0"/>
      <dgm:spPr/>
    </dgm:pt>
    <dgm:pt modelId="{1F6B7441-FC58-43E4-A8BB-5117F318AE06}" type="pres">
      <dgm:prSet presAssocID="{6FEA6AAD-4AC5-47EF-B76D-0EDB31C4F38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99CAE-7A93-4422-8F59-FB15E808F648}" type="pres">
      <dgm:prSet presAssocID="{190FE374-1DC4-4150-9203-1732DD811F08}" presName="sibTrans" presStyleCnt="0"/>
      <dgm:spPr/>
    </dgm:pt>
    <dgm:pt modelId="{A170D026-85CE-474A-A860-711A28CE4F59}" type="pres">
      <dgm:prSet presAssocID="{F827085C-21AC-4A2D-A886-F2AA5F44AD1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13BB56-8A1A-49FC-A02A-1AE3678E7E9F}" type="pres">
      <dgm:prSet presAssocID="{A450A6AD-514F-4D11-9F26-122D41205654}" presName="sibTrans" presStyleCnt="0"/>
      <dgm:spPr/>
    </dgm:pt>
    <dgm:pt modelId="{85378188-584E-4681-9072-8BC6B43B10FA}" type="pres">
      <dgm:prSet presAssocID="{1B78A225-668C-4651-922B-01F7A33B3DC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661244-A558-4081-ACA3-198472448DF7}" type="presOf" srcId="{B7BA1CF9-E2BB-447E-8DB8-5BC4EF287A37}" destId="{CC394B93-2BB6-406B-BAEB-1BDD03FD85EC}" srcOrd="0" destOrd="0" presId="urn:microsoft.com/office/officeart/2005/8/layout/default"/>
    <dgm:cxn modelId="{1AA8D408-202A-43DB-999E-346F05530B38}" type="presOf" srcId="{1B78A225-668C-4651-922B-01F7A33B3DC0}" destId="{85378188-584E-4681-9072-8BC6B43B10FA}" srcOrd="0" destOrd="0" presId="urn:microsoft.com/office/officeart/2005/8/layout/default"/>
    <dgm:cxn modelId="{4BBE69BA-7615-4B60-AFD9-33DB040F19D9}" type="presOf" srcId="{F827085C-21AC-4A2D-A886-F2AA5F44AD1E}" destId="{A170D026-85CE-474A-A860-711A28CE4F59}" srcOrd="0" destOrd="0" presId="urn:microsoft.com/office/officeart/2005/8/layout/default"/>
    <dgm:cxn modelId="{31D69233-046E-45E7-B159-FC561FDD62AA}" type="presOf" srcId="{20A158C7-B0E8-46B6-BFE2-F17B7BB4B4AC}" destId="{E13C3DF9-FC0E-4A81-B1A8-41509C6A2439}" srcOrd="0" destOrd="0" presId="urn:microsoft.com/office/officeart/2005/8/layout/default"/>
    <dgm:cxn modelId="{3058A49D-41F3-4AAF-BA51-3AB2D9161BF0}" srcId="{20A158C7-B0E8-46B6-BFE2-F17B7BB4B4AC}" destId="{86EDDDD9-3E51-47EA-9F8D-FEE0B824A761}" srcOrd="1" destOrd="0" parTransId="{7D98F615-1A6B-4BD6-8B87-42658F3917AD}" sibTransId="{60AE8E4E-EBDF-4FE2-AC6A-0B491BEFC203}"/>
    <dgm:cxn modelId="{00DFA9C9-EF8B-49FB-BFEC-6D4FBE1B32E0}" srcId="{20A158C7-B0E8-46B6-BFE2-F17B7BB4B4AC}" destId="{6FEA6AAD-4AC5-47EF-B76D-0EDB31C4F380}" srcOrd="2" destOrd="0" parTransId="{C0094E3A-69F8-4483-ACB3-B7DE965A0360}" sibTransId="{190FE374-1DC4-4150-9203-1732DD811F08}"/>
    <dgm:cxn modelId="{FEB84C0A-9A7A-4DD4-95D7-68B6E6BB250A}" type="presOf" srcId="{6FEA6AAD-4AC5-47EF-B76D-0EDB31C4F380}" destId="{1F6B7441-FC58-43E4-A8BB-5117F318AE06}" srcOrd="0" destOrd="0" presId="urn:microsoft.com/office/officeart/2005/8/layout/default"/>
    <dgm:cxn modelId="{EB1C348A-94A5-4B95-969A-AB5E2961D08F}" srcId="{20A158C7-B0E8-46B6-BFE2-F17B7BB4B4AC}" destId="{F827085C-21AC-4A2D-A886-F2AA5F44AD1E}" srcOrd="3" destOrd="0" parTransId="{0E7B1295-6B9D-4F35-BB9B-601C80C00616}" sibTransId="{A450A6AD-514F-4D11-9F26-122D41205654}"/>
    <dgm:cxn modelId="{01E2EAF9-0615-4577-B212-E26BE8FE8475}" srcId="{20A158C7-B0E8-46B6-BFE2-F17B7BB4B4AC}" destId="{1B78A225-668C-4651-922B-01F7A33B3DC0}" srcOrd="4" destOrd="0" parTransId="{C9B41221-C65D-4FD6-90C8-37C7DBF9B381}" sibTransId="{0D9043D8-2D71-4DE0-908C-C5735A90D7F2}"/>
    <dgm:cxn modelId="{F8DEDE1C-E5C9-491A-BB49-591244387D2F}" srcId="{20A158C7-B0E8-46B6-BFE2-F17B7BB4B4AC}" destId="{B7BA1CF9-E2BB-447E-8DB8-5BC4EF287A37}" srcOrd="0" destOrd="0" parTransId="{7B49E3C2-E801-4914-86A9-707929491692}" sibTransId="{B7778EBC-8DDB-43D8-88B1-25644308E661}"/>
    <dgm:cxn modelId="{C5FB2525-3C8E-4E48-877F-0F5C4F83C2CE}" type="presOf" srcId="{86EDDDD9-3E51-47EA-9F8D-FEE0B824A761}" destId="{CBCAAC5B-4885-4607-9139-92CB7B8BE107}" srcOrd="0" destOrd="0" presId="urn:microsoft.com/office/officeart/2005/8/layout/default"/>
    <dgm:cxn modelId="{B7EC27FD-B326-42A8-BF79-E9B28781F8B0}" type="presParOf" srcId="{E13C3DF9-FC0E-4A81-B1A8-41509C6A2439}" destId="{CC394B93-2BB6-406B-BAEB-1BDD03FD85EC}" srcOrd="0" destOrd="0" presId="urn:microsoft.com/office/officeart/2005/8/layout/default"/>
    <dgm:cxn modelId="{18C7B181-75E5-4577-B08D-D224F9AADCF2}" type="presParOf" srcId="{E13C3DF9-FC0E-4A81-B1A8-41509C6A2439}" destId="{1321238A-AF8C-44A6-8D73-299DEF0327C5}" srcOrd="1" destOrd="0" presId="urn:microsoft.com/office/officeart/2005/8/layout/default"/>
    <dgm:cxn modelId="{8063ED84-4875-475C-8A35-F182509F3752}" type="presParOf" srcId="{E13C3DF9-FC0E-4A81-B1A8-41509C6A2439}" destId="{CBCAAC5B-4885-4607-9139-92CB7B8BE107}" srcOrd="2" destOrd="0" presId="urn:microsoft.com/office/officeart/2005/8/layout/default"/>
    <dgm:cxn modelId="{2ED8DEC3-95AA-4F6F-AAEB-F5F0BBD7C3C4}" type="presParOf" srcId="{E13C3DF9-FC0E-4A81-B1A8-41509C6A2439}" destId="{8CBB2E64-1E86-4317-81DD-2D38A16F8109}" srcOrd="3" destOrd="0" presId="urn:microsoft.com/office/officeart/2005/8/layout/default"/>
    <dgm:cxn modelId="{F2750DA0-AEC8-4CD9-B022-9B9F60EC85E8}" type="presParOf" srcId="{E13C3DF9-FC0E-4A81-B1A8-41509C6A2439}" destId="{1F6B7441-FC58-43E4-A8BB-5117F318AE06}" srcOrd="4" destOrd="0" presId="urn:microsoft.com/office/officeart/2005/8/layout/default"/>
    <dgm:cxn modelId="{A01BCFEC-2CAD-41FF-8B85-569C89DB26CB}" type="presParOf" srcId="{E13C3DF9-FC0E-4A81-B1A8-41509C6A2439}" destId="{F0D99CAE-7A93-4422-8F59-FB15E808F648}" srcOrd="5" destOrd="0" presId="urn:microsoft.com/office/officeart/2005/8/layout/default"/>
    <dgm:cxn modelId="{8ACBF263-F0BC-4AA4-A78A-6D2EDB5A96EB}" type="presParOf" srcId="{E13C3DF9-FC0E-4A81-B1A8-41509C6A2439}" destId="{A170D026-85CE-474A-A860-711A28CE4F59}" srcOrd="6" destOrd="0" presId="urn:microsoft.com/office/officeart/2005/8/layout/default"/>
    <dgm:cxn modelId="{C1EF6A12-88C3-4898-94B2-DC4B08A22BE0}" type="presParOf" srcId="{E13C3DF9-FC0E-4A81-B1A8-41509C6A2439}" destId="{0F13BB56-8A1A-49FC-A02A-1AE3678E7E9F}" srcOrd="7" destOrd="0" presId="urn:microsoft.com/office/officeart/2005/8/layout/default"/>
    <dgm:cxn modelId="{CE2C4CC8-D494-46AD-830D-774AA0503620}" type="presParOf" srcId="{E13C3DF9-FC0E-4A81-B1A8-41509C6A2439}" destId="{85378188-584E-4681-9072-8BC6B43B10F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BE849B-0B5A-4707-8503-3ECC86FC05A0}" type="doc">
      <dgm:prSet loTypeId="urn:microsoft.com/office/officeart/2005/8/layout/default" loCatId="list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7354AA58-206F-4AFA-8D7F-CC8DC48204AB}">
      <dgm:prSet phldrT="[Текст]" custT="1"/>
      <dgm:spPr/>
      <dgm:t>
        <a:bodyPr/>
        <a:lstStyle/>
        <a:p>
          <a:r>
            <a:rPr lang="ru-RU" sz="1600" dirty="0"/>
            <a:t>Выражения, выступающие в речи в роли вводных слов со значением отражения мыслей, их связи.</a:t>
          </a:r>
        </a:p>
        <a:p>
          <a:r>
            <a:rPr lang="en-US" sz="1600" dirty="0"/>
            <a:t>BTW- By the way</a:t>
          </a:r>
        </a:p>
        <a:p>
          <a:r>
            <a:rPr lang="en-US" sz="1600" dirty="0"/>
            <a:t>IMHO-In my humble opinion</a:t>
          </a:r>
        </a:p>
        <a:p>
          <a:r>
            <a:rPr lang="en-US" sz="1600" dirty="0"/>
            <a:t>FYI-For your information.</a:t>
          </a:r>
          <a:endParaRPr lang="ru-RU" sz="1600" dirty="0"/>
        </a:p>
      </dgm:t>
    </dgm:pt>
    <dgm:pt modelId="{40CC6998-A595-44C2-96CD-1D285417BB5D}" type="parTrans" cxnId="{3FF8A581-6F31-40CE-AAFE-33F5D6EF2FDA}">
      <dgm:prSet/>
      <dgm:spPr/>
      <dgm:t>
        <a:bodyPr/>
        <a:lstStyle/>
        <a:p>
          <a:endParaRPr lang="ru-RU"/>
        </a:p>
      </dgm:t>
    </dgm:pt>
    <dgm:pt modelId="{F1FCFAF7-B589-44C0-99FB-AD486F23A313}" type="sibTrans" cxnId="{3FF8A581-6F31-40CE-AAFE-33F5D6EF2FDA}">
      <dgm:prSet/>
      <dgm:spPr/>
      <dgm:t>
        <a:bodyPr/>
        <a:lstStyle/>
        <a:p>
          <a:endParaRPr lang="ru-RU"/>
        </a:p>
      </dgm:t>
    </dgm:pt>
    <dgm:pt modelId="{04159F8E-F928-4F82-BFB1-1528F00E6C09}">
      <dgm:prSet phldrT="[Текст]" custT="1"/>
      <dgm:spPr/>
      <dgm:t>
        <a:bodyPr/>
        <a:lstStyle/>
        <a:p>
          <a:r>
            <a:rPr lang="ru-RU" sz="1600" dirty="0"/>
            <a:t>Словосочетания с главным словом- глаголом в повелительном наклонении.</a:t>
          </a:r>
        </a:p>
        <a:p>
          <a:r>
            <a:rPr lang="en-US" sz="1600" dirty="0"/>
            <a:t>CMB- Call me back</a:t>
          </a:r>
          <a:r>
            <a:rPr lang="ru-RU" sz="1600" dirty="0"/>
            <a:t> </a:t>
          </a:r>
          <a:endParaRPr lang="en-US" sz="1600" dirty="0"/>
        </a:p>
        <a:p>
          <a:r>
            <a:rPr lang="en-US" sz="1600" dirty="0"/>
            <a:t>HMU-Hit me up.</a:t>
          </a:r>
          <a:endParaRPr lang="ru-RU" sz="1600" dirty="0"/>
        </a:p>
      </dgm:t>
    </dgm:pt>
    <dgm:pt modelId="{4DB930E7-97AD-4DD7-A05F-C19B2A16D6C0}" type="parTrans" cxnId="{C8673405-004A-4A94-9D93-3AF0FC00A5A6}">
      <dgm:prSet/>
      <dgm:spPr/>
      <dgm:t>
        <a:bodyPr/>
        <a:lstStyle/>
        <a:p>
          <a:endParaRPr lang="ru-RU"/>
        </a:p>
      </dgm:t>
    </dgm:pt>
    <dgm:pt modelId="{9B34AA60-3E38-42C9-BDF9-B0995B3D17D0}" type="sibTrans" cxnId="{C8673405-004A-4A94-9D93-3AF0FC00A5A6}">
      <dgm:prSet/>
      <dgm:spPr/>
      <dgm:t>
        <a:bodyPr/>
        <a:lstStyle/>
        <a:p>
          <a:endParaRPr lang="ru-RU"/>
        </a:p>
      </dgm:t>
    </dgm:pt>
    <dgm:pt modelId="{731EFD25-DF56-4003-9E08-72D1A15E124C}">
      <dgm:prSet phldrT="[Текст]" custT="1"/>
      <dgm:spPr/>
      <dgm:t>
        <a:bodyPr/>
        <a:lstStyle/>
        <a:p>
          <a:r>
            <a:rPr lang="ru-RU" sz="1800" dirty="0"/>
            <a:t>Устойчивые словосочетания.</a:t>
          </a:r>
        </a:p>
        <a:p>
          <a:r>
            <a:rPr lang="en-US" sz="1800" dirty="0"/>
            <a:t>AFAIK-As far as I know</a:t>
          </a:r>
        </a:p>
        <a:p>
          <a:r>
            <a:rPr lang="en-US" sz="1800" dirty="0"/>
            <a:t>CUL8R-see you later</a:t>
          </a:r>
          <a:endParaRPr lang="ru-RU" sz="1800" dirty="0"/>
        </a:p>
        <a:p>
          <a:endParaRPr lang="ru-RU" sz="1800" dirty="0"/>
        </a:p>
      </dgm:t>
    </dgm:pt>
    <dgm:pt modelId="{E6FB7040-CB43-4FA5-8EDC-4108411C3A05}" type="parTrans" cxnId="{6D8DDB0F-9C90-4C02-AE05-5DE50DB899BB}">
      <dgm:prSet/>
      <dgm:spPr/>
      <dgm:t>
        <a:bodyPr/>
        <a:lstStyle/>
        <a:p>
          <a:endParaRPr lang="ru-RU"/>
        </a:p>
      </dgm:t>
    </dgm:pt>
    <dgm:pt modelId="{76A38BCD-FDCB-4863-8BA7-3829B49B96EF}" type="sibTrans" cxnId="{6D8DDB0F-9C90-4C02-AE05-5DE50DB899BB}">
      <dgm:prSet/>
      <dgm:spPr/>
      <dgm:t>
        <a:bodyPr/>
        <a:lstStyle/>
        <a:p>
          <a:endParaRPr lang="ru-RU"/>
        </a:p>
      </dgm:t>
    </dgm:pt>
    <dgm:pt modelId="{D52463F5-80D6-41EB-B451-44E2A05FD945}">
      <dgm:prSet phldrT="[Текст]" custT="1"/>
      <dgm:spPr/>
      <dgm:t>
        <a:bodyPr/>
        <a:lstStyle/>
        <a:p>
          <a:r>
            <a:rPr lang="ru-RU" sz="1800" dirty="0"/>
            <a:t>Часто употребляемые слова, сочетания слов и предложения.</a:t>
          </a:r>
          <a:endParaRPr lang="en-US" sz="1800" dirty="0"/>
        </a:p>
        <a:p>
          <a:r>
            <a:rPr lang="en-US" sz="1800" dirty="0"/>
            <a:t>KIT-Keep in touch</a:t>
          </a:r>
          <a:endParaRPr lang="ru-RU" sz="1800" dirty="0"/>
        </a:p>
      </dgm:t>
    </dgm:pt>
    <dgm:pt modelId="{75DB3018-861D-4003-B4E0-D55F8895CB52}" type="parTrans" cxnId="{BCF81726-F2AC-42E7-9CBA-A992ABDA0F7D}">
      <dgm:prSet/>
      <dgm:spPr/>
      <dgm:t>
        <a:bodyPr/>
        <a:lstStyle/>
        <a:p>
          <a:endParaRPr lang="ru-RU"/>
        </a:p>
      </dgm:t>
    </dgm:pt>
    <dgm:pt modelId="{9AE745E5-5ECD-4823-B9F3-06A2ABF35EEC}" type="sibTrans" cxnId="{BCF81726-F2AC-42E7-9CBA-A992ABDA0F7D}">
      <dgm:prSet/>
      <dgm:spPr/>
      <dgm:t>
        <a:bodyPr/>
        <a:lstStyle/>
        <a:p>
          <a:endParaRPr lang="ru-RU"/>
        </a:p>
      </dgm:t>
    </dgm:pt>
    <dgm:pt modelId="{EFE8474F-A040-48DF-A6DB-895C0B393434}">
      <dgm:prSet phldrT="[Текст]" custT="1"/>
      <dgm:spPr/>
      <dgm:t>
        <a:bodyPr anchor="t"/>
        <a:lstStyle/>
        <a:p>
          <a:r>
            <a:rPr lang="en-US" sz="1800" dirty="0"/>
            <a:t>C</a:t>
          </a:r>
          <a:r>
            <a:rPr lang="ru-RU" sz="1800" dirty="0" err="1"/>
            <a:t>ловосочетания</a:t>
          </a:r>
          <a:r>
            <a:rPr lang="ru-RU" sz="1800" dirty="0"/>
            <a:t> . выражающие отношение говорящего к определенному предмету, но не</a:t>
          </a:r>
        </a:p>
        <a:p>
          <a:r>
            <a:rPr lang="ru-RU" sz="1800" dirty="0"/>
            <a:t>влияющие на содержание высказывания</a:t>
          </a:r>
          <a:endParaRPr lang="en-US" sz="1800" dirty="0"/>
        </a:p>
        <a:p>
          <a:endParaRPr lang="en-US" sz="1300" dirty="0"/>
        </a:p>
        <a:p>
          <a:endParaRPr lang="ru-RU" sz="1300" dirty="0"/>
        </a:p>
      </dgm:t>
    </dgm:pt>
    <dgm:pt modelId="{FEC3A97E-AD3B-4965-958E-FEE0BF2003AD}" type="parTrans" cxnId="{7AC7AC6F-646D-4374-A9BD-E5F36389D51C}">
      <dgm:prSet/>
      <dgm:spPr/>
      <dgm:t>
        <a:bodyPr/>
        <a:lstStyle/>
        <a:p>
          <a:endParaRPr lang="ru-RU"/>
        </a:p>
      </dgm:t>
    </dgm:pt>
    <dgm:pt modelId="{B4AF6B1C-E49C-401C-BED7-A1777CCDDB71}" type="sibTrans" cxnId="{7AC7AC6F-646D-4374-A9BD-E5F36389D51C}">
      <dgm:prSet/>
      <dgm:spPr/>
      <dgm:t>
        <a:bodyPr/>
        <a:lstStyle/>
        <a:p>
          <a:endParaRPr lang="ru-RU"/>
        </a:p>
      </dgm:t>
    </dgm:pt>
    <dgm:pt modelId="{CCFB15A8-7609-4BA0-9750-A60305CF1F4F}" type="pres">
      <dgm:prSet presAssocID="{E9BE849B-0B5A-4707-8503-3ECC86FC05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0E98D2-76D3-4FFB-AE43-066B109999FE}" type="pres">
      <dgm:prSet presAssocID="{7354AA58-206F-4AFA-8D7F-CC8DC48204AB}" presName="node" presStyleLbl="node1" presStyleIdx="0" presStyleCnt="5" custScaleX="116476" custScaleY="123853" custLinFactNeighborY="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BC59D-B629-4684-8BBA-467C32DE2834}" type="pres">
      <dgm:prSet presAssocID="{F1FCFAF7-B589-44C0-99FB-AD486F23A313}" presName="sibTrans" presStyleCnt="0"/>
      <dgm:spPr/>
    </dgm:pt>
    <dgm:pt modelId="{61A0765F-74B0-4592-BA97-3CCEB0BB6CE8}" type="pres">
      <dgm:prSet presAssocID="{04159F8E-F928-4F82-BFB1-1528F00E6C09}" presName="node" presStyleLbl="node1" presStyleIdx="1" presStyleCnt="5" custScaleX="115220" custScaleY="123556" custLinFactNeighborX="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E2C92-5B33-417E-A57F-7F528804F47C}" type="pres">
      <dgm:prSet presAssocID="{9B34AA60-3E38-42C9-BDF9-B0995B3D17D0}" presName="sibTrans" presStyleCnt="0"/>
      <dgm:spPr/>
    </dgm:pt>
    <dgm:pt modelId="{150DF99E-D756-41E7-8D5E-6F844EBB03F1}" type="pres">
      <dgm:prSet presAssocID="{731EFD25-DF56-4003-9E08-72D1A15E124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F4F13-BFDD-4049-AF71-BFDFB8D3BC99}" type="pres">
      <dgm:prSet presAssocID="{76A38BCD-FDCB-4863-8BA7-3829B49B96EF}" presName="sibTrans" presStyleCnt="0"/>
      <dgm:spPr/>
    </dgm:pt>
    <dgm:pt modelId="{B5236ED8-A086-48D1-8C6A-6D7C9248D541}" type="pres">
      <dgm:prSet presAssocID="{D52463F5-80D6-41EB-B451-44E2A05FD94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2D0F0E-CA39-4F87-BC37-3C1181F785CF}" type="pres">
      <dgm:prSet presAssocID="{9AE745E5-5ECD-4823-B9F3-06A2ABF35EEC}" presName="sibTrans" presStyleCnt="0"/>
      <dgm:spPr/>
    </dgm:pt>
    <dgm:pt modelId="{5B60D083-ADAE-4CC9-8C1E-C2A83DA44E22}" type="pres">
      <dgm:prSet presAssocID="{EFE8474F-A040-48DF-A6DB-895C0B39343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8DDB0F-9C90-4C02-AE05-5DE50DB899BB}" srcId="{E9BE849B-0B5A-4707-8503-3ECC86FC05A0}" destId="{731EFD25-DF56-4003-9E08-72D1A15E124C}" srcOrd="2" destOrd="0" parTransId="{E6FB7040-CB43-4FA5-8EDC-4108411C3A05}" sibTransId="{76A38BCD-FDCB-4863-8BA7-3829B49B96EF}"/>
    <dgm:cxn modelId="{3C91C6FE-0938-4CE0-90B5-AAA2B0FF33DC}" type="presOf" srcId="{EFE8474F-A040-48DF-A6DB-895C0B393434}" destId="{5B60D083-ADAE-4CC9-8C1E-C2A83DA44E22}" srcOrd="0" destOrd="0" presId="urn:microsoft.com/office/officeart/2005/8/layout/default"/>
    <dgm:cxn modelId="{C8673405-004A-4A94-9D93-3AF0FC00A5A6}" srcId="{E9BE849B-0B5A-4707-8503-3ECC86FC05A0}" destId="{04159F8E-F928-4F82-BFB1-1528F00E6C09}" srcOrd="1" destOrd="0" parTransId="{4DB930E7-97AD-4DD7-A05F-C19B2A16D6C0}" sibTransId="{9B34AA60-3E38-42C9-BDF9-B0995B3D17D0}"/>
    <dgm:cxn modelId="{389C06E4-EA7C-4ECB-999C-20426E7195F1}" type="presOf" srcId="{731EFD25-DF56-4003-9E08-72D1A15E124C}" destId="{150DF99E-D756-41E7-8D5E-6F844EBB03F1}" srcOrd="0" destOrd="0" presId="urn:microsoft.com/office/officeart/2005/8/layout/default"/>
    <dgm:cxn modelId="{7AC7AC6F-646D-4374-A9BD-E5F36389D51C}" srcId="{E9BE849B-0B5A-4707-8503-3ECC86FC05A0}" destId="{EFE8474F-A040-48DF-A6DB-895C0B393434}" srcOrd="4" destOrd="0" parTransId="{FEC3A97E-AD3B-4965-958E-FEE0BF2003AD}" sibTransId="{B4AF6B1C-E49C-401C-BED7-A1777CCDDB71}"/>
    <dgm:cxn modelId="{0C0A2543-482C-4EA5-B711-BDBB8AD1DEE6}" type="presOf" srcId="{E9BE849B-0B5A-4707-8503-3ECC86FC05A0}" destId="{CCFB15A8-7609-4BA0-9750-A60305CF1F4F}" srcOrd="0" destOrd="0" presId="urn:microsoft.com/office/officeart/2005/8/layout/default"/>
    <dgm:cxn modelId="{3FF8A581-6F31-40CE-AAFE-33F5D6EF2FDA}" srcId="{E9BE849B-0B5A-4707-8503-3ECC86FC05A0}" destId="{7354AA58-206F-4AFA-8D7F-CC8DC48204AB}" srcOrd="0" destOrd="0" parTransId="{40CC6998-A595-44C2-96CD-1D285417BB5D}" sibTransId="{F1FCFAF7-B589-44C0-99FB-AD486F23A313}"/>
    <dgm:cxn modelId="{493BC702-F562-4164-993C-C51EF12441F7}" type="presOf" srcId="{D52463F5-80D6-41EB-B451-44E2A05FD945}" destId="{B5236ED8-A086-48D1-8C6A-6D7C9248D541}" srcOrd="0" destOrd="0" presId="urn:microsoft.com/office/officeart/2005/8/layout/default"/>
    <dgm:cxn modelId="{46E88CA4-C3F1-44B0-9692-A259FD9C3F0C}" type="presOf" srcId="{7354AA58-206F-4AFA-8D7F-CC8DC48204AB}" destId="{2B0E98D2-76D3-4FFB-AE43-066B109999FE}" srcOrd="0" destOrd="0" presId="urn:microsoft.com/office/officeart/2005/8/layout/default"/>
    <dgm:cxn modelId="{BCF81726-F2AC-42E7-9CBA-A992ABDA0F7D}" srcId="{E9BE849B-0B5A-4707-8503-3ECC86FC05A0}" destId="{D52463F5-80D6-41EB-B451-44E2A05FD945}" srcOrd="3" destOrd="0" parTransId="{75DB3018-861D-4003-B4E0-D55F8895CB52}" sibTransId="{9AE745E5-5ECD-4823-B9F3-06A2ABF35EEC}"/>
    <dgm:cxn modelId="{4178EA20-1E44-4C1D-948C-329700AAE0CE}" type="presOf" srcId="{04159F8E-F928-4F82-BFB1-1528F00E6C09}" destId="{61A0765F-74B0-4592-BA97-3CCEB0BB6CE8}" srcOrd="0" destOrd="0" presId="urn:microsoft.com/office/officeart/2005/8/layout/default"/>
    <dgm:cxn modelId="{9C3F91D5-A22F-476C-BCCC-F8A359AD0FAF}" type="presParOf" srcId="{CCFB15A8-7609-4BA0-9750-A60305CF1F4F}" destId="{2B0E98D2-76D3-4FFB-AE43-066B109999FE}" srcOrd="0" destOrd="0" presId="urn:microsoft.com/office/officeart/2005/8/layout/default"/>
    <dgm:cxn modelId="{20F5104A-C9E7-4DF8-BD67-C5EBAA665D98}" type="presParOf" srcId="{CCFB15A8-7609-4BA0-9750-A60305CF1F4F}" destId="{DB9BC59D-B629-4684-8BBA-467C32DE2834}" srcOrd="1" destOrd="0" presId="urn:microsoft.com/office/officeart/2005/8/layout/default"/>
    <dgm:cxn modelId="{A8F2ADCF-D2C4-41DA-96A3-96F8632A9282}" type="presParOf" srcId="{CCFB15A8-7609-4BA0-9750-A60305CF1F4F}" destId="{61A0765F-74B0-4592-BA97-3CCEB0BB6CE8}" srcOrd="2" destOrd="0" presId="urn:microsoft.com/office/officeart/2005/8/layout/default"/>
    <dgm:cxn modelId="{FFDC7052-C55E-4925-B9FE-6914BE64B009}" type="presParOf" srcId="{CCFB15A8-7609-4BA0-9750-A60305CF1F4F}" destId="{FB1E2C92-5B33-417E-A57F-7F528804F47C}" srcOrd="3" destOrd="0" presId="urn:microsoft.com/office/officeart/2005/8/layout/default"/>
    <dgm:cxn modelId="{4C7E62CA-3A61-4B5B-BC99-D197B750E8E4}" type="presParOf" srcId="{CCFB15A8-7609-4BA0-9750-A60305CF1F4F}" destId="{150DF99E-D756-41E7-8D5E-6F844EBB03F1}" srcOrd="4" destOrd="0" presId="urn:microsoft.com/office/officeart/2005/8/layout/default"/>
    <dgm:cxn modelId="{74CAF09E-F48C-42CC-A776-DE6ADC579D44}" type="presParOf" srcId="{CCFB15A8-7609-4BA0-9750-A60305CF1F4F}" destId="{D62F4F13-BFDD-4049-AF71-BFDFB8D3BC99}" srcOrd="5" destOrd="0" presId="urn:microsoft.com/office/officeart/2005/8/layout/default"/>
    <dgm:cxn modelId="{883A698A-8133-4AA2-B5CF-C9571DE4DECE}" type="presParOf" srcId="{CCFB15A8-7609-4BA0-9750-A60305CF1F4F}" destId="{B5236ED8-A086-48D1-8C6A-6D7C9248D541}" srcOrd="6" destOrd="0" presId="urn:microsoft.com/office/officeart/2005/8/layout/default"/>
    <dgm:cxn modelId="{D0CD2323-03F1-488F-9675-7397044F8893}" type="presParOf" srcId="{CCFB15A8-7609-4BA0-9750-A60305CF1F4F}" destId="{842D0F0E-CA39-4F87-BC37-3C1181F785CF}" srcOrd="7" destOrd="0" presId="urn:microsoft.com/office/officeart/2005/8/layout/default"/>
    <dgm:cxn modelId="{1D63444B-4BC9-4B91-BDC4-D0F3439A7D29}" type="presParOf" srcId="{CCFB15A8-7609-4BA0-9750-A60305CF1F4F}" destId="{5B60D083-ADAE-4CC9-8C1E-C2A83DA44E2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25EC22-083A-49F1-8B0B-6D87C789D455}" type="doc">
      <dgm:prSet loTypeId="urn:microsoft.com/office/officeart/2005/8/layout/hierarchy1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F8700B0B-20D4-4381-AE3C-695247632AB1}">
      <dgm:prSet phldrT="[Текст]"/>
      <dgm:spPr/>
      <dgm:t>
        <a:bodyPr/>
        <a:lstStyle/>
        <a:p>
          <a:r>
            <a:rPr lang="ru-RU" dirty="0"/>
            <a:t>Аббревиатуры</a:t>
          </a:r>
        </a:p>
      </dgm:t>
    </dgm:pt>
    <dgm:pt modelId="{8FDBE637-A522-4DC8-850F-7E6F4B744326}" type="parTrans" cxnId="{3D6003D2-05FA-45EC-836D-72F6EAA87B78}">
      <dgm:prSet/>
      <dgm:spPr/>
      <dgm:t>
        <a:bodyPr/>
        <a:lstStyle/>
        <a:p>
          <a:endParaRPr lang="ru-RU"/>
        </a:p>
      </dgm:t>
    </dgm:pt>
    <dgm:pt modelId="{E75CB983-B413-4255-8230-D8A5198EA5BF}" type="sibTrans" cxnId="{3D6003D2-05FA-45EC-836D-72F6EAA87B78}">
      <dgm:prSet/>
      <dgm:spPr/>
      <dgm:t>
        <a:bodyPr/>
        <a:lstStyle/>
        <a:p>
          <a:endParaRPr lang="ru-RU"/>
        </a:p>
      </dgm:t>
    </dgm:pt>
    <dgm:pt modelId="{C74C75EC-6CBA-41B7-92B1-604B6364AB0A}">
      <dgm:prSet phldrT="[Текст]"/>
      <dgm:spPr/>
      <dgm:t>
        <a:bodyPr/>
        <a:lstStyle/>
        <a:p>
          <a:r>
            <a:rPr lang="ru-RU" dirty="0"/>
            <a:t>Слоговые</a:t>
          </a:r>
        </a:p>
        <a:p>
          <a:r>
            <a:rPr lang="en-US" dirty="0"/>
            <a:t>Brexit</a:t>
          </a:r>
          <a:endParaRPr lang="ru-RU" dirty="0"/>
        </a:p>
      </dgm:t>
    </dgm:pt>
    <dgm:pt modelId="{83F0BBED-8EC6-49C0-AC0B-2F8ABA5AC85D}" type="parTrans" cxnId="{5B898B1B-C0AB-4BF6-B4B8-4D99E9FF57C2}">
      <dgm:prSet/>
      <dgm:spPr/>
      <dgm:t>
        <a:bodyPr/>
        <a:lstStyle/>
        <a:p>
          <a:endParaRPr lang="ru-RU"/>
        </a:p>
      </dgm:t>
    </dgm:pt>
    <dgm:pt modelId="{311C3D54-BB2D-49DD-882A-D5BFC954E06C}" type="sibTrans" cxnId="{5B898B1B-C0AB-4BF6-B4B8-4D99E9FF57C2}">
      <dgm:prSet/>
      <dgm:spPr/>
      <dgm:t>
        <a:bodyPr/>
        <a:lstStyle/>
        <a:p>
          <a:endParaRPr lang="ru-RU"/>
        </a:p>
      </dgm:t>
    </dgm:pt>
    <dgm:pt modelId="{4C788027-CFE4-4028-811B-C9D22C075142}">
      <dgm:prSet phldrT="[Текст]"/>
      <dgm:spPr/>
      <dgm:t>
        <a:bodyPr/>
        <a:lstStyle/>
        <a:p>
          <a:r>
            <a:rPr lang="ru-RU" dirty="0"/>
            <a:t>Инициальные</a:t>
          </a:r>
        </a:p>
      </dgm:t>
    </dgm:pt>
    <dgm:pt modelId="{417DBAF7-A38F-4CA0-9B18-BB3CAD3EBBCA}" type="parTrans" cxnId="{17C565F9-0AF2-4CE8-9372-0C71E1FC16DF}">
      <dgm:prSet/>
      <dgm:spPr/>
      <dgm:t>
        <a:bodyPr/>
        <a:lstStyle/>
        <a:p>
          <a:endParaRPr lang="ru-RU"/>
        </a:p>
      </dgm:t>
    </dgm:pt>
    <dgm:pt modelId="{543F2BDD-A942-4F9B-BF36-B136EC64EE90}" type="sibTrans" cxnId="{17C565F9-0AF2-4CE8-9372-0C71E1FC16DF}">
      <dgm:prSet/>
      <dgm:spPr/>
      <dgm:t>
        <a:bodyPr/>
        <a:lstStyle/>
        <a:p>
          <a:endParaRPr lang="ru-RU"/>
        </a:p>
      </dgm:t>
    </dgm:pt>
    <dgm:pt modelId="{2DB6B4EE-EC3C-4550-ADB7-7665FD9A5335}">
      <dgm:prSet phldrT="[Текст]"/>
      <dgm:spPr/>
      <dgm:t>
        <a:bodyPr/>
        <a:lstStyle/>
        <a:p>
          <a:r>
            <a:rPr lang="ru-RU" dirty="0"/>
            <a:t>Акронимы- имеют фонетическую структуру обычных слов</a:t>
          </a:r>
          <a:endParaRPr lang="en-US" dirty="0"/>
        </a:p>
        <a:p>
          <a:r>
            <a:rPr lang="en-US" dirty="0"/>
            <a:t>BRB</a:t>
          </a:r>
          <a:r>
            <a:rPr lang="ru-RU" dirty="0"/>
            <a:t>,</a:t>
          </a:r>
          <a:r>
            <a:rPr lang="en-US" dirty="0"/>
            <a:t> IMHO</a:t>
          </a:r>
          <a:r>
            <a:rPr lang="ru-RU" dirty="0"/>
            <a:t>,</a:t>
          </a:r>
          <a:r>
            <a:rPr lang="en-US" dirty="0"/>
            <a:t> LOL</a:t>
          </a:r>
          <a:r>
            <a:rPr lang="ru-RU" dirty="0"/>
            <a:t>,</a:t>
          </a:r>
          <a:r>
            <a:rPr lang="en-US" dirty="0"/>
            <a:t> OMG</a:t>
          </a:r>
          <a:r>
            <a:rPr lang="ru-RU" dirty="0"/>
            <a:t>.</a:t>
          </a:r>
        </a:p>
      </dgm:t>
    </dgm:pt>
    <dgm:pt modelId="{8CE4EEA0-65FC-44A5-B0F1-FA9E9FF42A1D}" type="parTrans" cxnId="{93D4691C-2A63-4FBD-9E55-04C2560E1EAF}">
      <dgm:prSet/>
      <dgm:spPr/>
      <dgm:t>
        <a:bodyPr/>
        <a:lstStyle/>
        <a:p>
          <a:endParaRPr lang="ru-RU"/>
        </a:p>
      </dgm:t>
    </dgm:pt>
    <dgm:pt modelId="{A8D3F2EC-1D4F-4F2E-BBF8-EDAB330092CD}" type="sibTrans" cxnId="{93D4691C-2A63-4FBD-9E55-04C2560E1EAF}">
      <dgm:prSet/>
      <dgm:spPr/>
      <dgm:t>
        <a:bodyPr/>
        <a:lstStyle/>
        <a:p>
          <a:endParaRPr lang="ru-RU"/>
        </a:p>
      </dgm:t>
    </dgm:pt>
    <dgm:pt modelId="{AD3D9223-0FAD-4060-BF08-D587A8D09C95}" type="pres">
      <dgm:prSet presAssocID="{FC25EC22-083A-49F1-8B0B-6D87C789D45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0E4837D-B694-4A90-834D-3B783008FB3E}" type="pres">
      <dgm:prSet presAssocID="{F8700B0B-20D4-4381-AE3C-695247632AB1}" presName="hierRoot1" presStyleCnt="0"/>
      <dgm:spPr/>
    </dgm:pt>
    <dgm:pt modelId="{E8D4031F-1518-488F-8D76-24FA70F5104B}" type="pres">
      <dgm:prSet presAssocID="{F8700B0B-20D4-4381-AE3C-695247632AB1}" presName="composite" presStyleCnt="0"/>
      <dgm:spPr/>
    </dgm:pt>
    <dgm:pt modelId="{24CA5B37-CB25-4869-ACA2-B0870DC31BB5}" type="pres">
      <dgm:prSet presAssocID="{F8700B0B-20D4-4381-AE3C-695247632AB1}" presName="background" presStyleLbl="node0" presStyleIdx="0" presStyleCnt="1"/>
      <dgm:spPr/>
    </dgm:pt>
    <dgm:pt modelId="{4522B311-4620-48B3-B7A9-76FE3712A717}" type="pres">
      <dgm:prSet presAssocID="{F8700B0B-20D4-4381-AE3C-695247632AB1}" presName="text" presStyleLbl="fgAcc0" presStyleIdx="0" presStyleCnt="1" custScaleX="312756" custLinFactNeighborX="-5520" custLinFactNeighborY="28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760593-1F1C-45A0-A3CF-6475249C8887}" type="pres">
      <dgm:prSet presAssocID="{F8700B0B-20D4-4381-AE3C-695247632AB1}" presName="hierChild2" presStyleCnt="0"/>
      <dgm:spPr/>
    </dgm:pt>
    <dgm:pt modelId="{7EE77D4F-6784-490A-918B-DCC4E576C893}" type="pres">
      <dgm:prSet presAssocID="{83F0BBED-8EC6-49C0-AC0B-2F8ABA5AC85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A179024-BC65-4A5D-8E3E-DED2B0033F06}" type="pres">
      <dgm:prSet presAssocID="{C74C75EC-6CBA-41B7-92B1-604B6364AB0A}" presName="hierRoot2" presStyleCnt="0"/>
      <dgm:spPr/>
    </dgm:pt>
    <dgm:pt modelId="{148C7CA6-3603-4B59-99B8-229CC10D7958}" type="pres">
      <dgm:prSet presAssocID="{C74C75EC-6CBA-41B7-92B1-604B6364AB0A}" presName="composite2" presStyleCnt="0"/>
      <dgm:spPr/>
    </dgm:pt>
    <dgm:pt modelId="{BCD10F43-18A6-4ABA-B21E-C3DB2398F2FD}" type="pres">
      <dgm:prSet presAssocID="{C74C75EC-6CBA-41B7-92B1-604B6364AB0A}" presName="background2" presStyleLbl="node2" presStyleIdx="0" presStyleCnt="2"/>
      <dgm:spPr/>
    </dgm:pt>
    <dgm:pt modelId="{80384395-4DE4-44E0-A00B-94BCCA053D89}" type="pres">
      <dgm:prSet presAssocID="{C74C75EC-6CBA-41B7-92B1-604B6364AB0A}" presName="text2" presStyleLbl="fgAcc2" presStyleIdx="0" presStyleCnt="2" custScaleX="1997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9B3DEA-B944-4B65-8E21-285C2CDA0E03}" type="pres">
      <dgm:prSet presAssocID="{C74C75EC-6CBA-41B7-92B1-604B6364AB0A}" presName="hierChild3" presStyleCnt="0"/>
      <dgm:spPr/>
    </dgm:pt>
    <dgm:pt modelId="{010D4278-B249-4FAA-8CF8-6FF1D7914931}" type="pres">
      <dgm:prSet presAssocID="{417DBAF7-A38F-4CA0-9B18-BB3CAD3EBBC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19A2DA13-C7C0-4107-99A1-89A1595B702D}" type="pres">
      <dgm:prSet presAssocID="{4C788027-CFE4-4028-811B-C9D22C075142}" presName="hierRoot2" presStyleCnt="0"/>
      <dgm:spPr/>
    </dgm:pt>
    <dgm:pt modelId="{C2FF9BD4-25AB-4BE5-8B2A-AB04A07D2CFE}" type="pres">
      <dgm:prSet presAssocID="{4C788027-CFE4-4028-811B-C9D22C075142}" presName="composite2" presStyleCnt="0"/>
      <dgm:spPr/>
    </dgm:pt>
    <dgm:pt modelId="{073E96D4-B8D4-4204-BB9E-7DA3375E1193}" type="pres">
      <dgm:prSet presAssocID="{4C788027-CFE4-4028-811B-C9D22C075142}" presName="background2" presStyleLbl="node2" presStyleIdx="1" presStyleCnt="2"/>
      <dgm:spPr/>
    </dgm:pt>
    <dgm:pt modelId="{6ECA420F-4D23-40C3-9561-17638B423856}" type="pres">
      <dgm:prSet presAssocID="{4C788027-CFE4-4028-811B-C9D22C075142}" presName="text2" presStyleLbl="fgAcc2" presStyleIdx="1" presStyleCnt="2" custScaleX="2287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92AFD4-4B0D-4FA5-A2C3-B829A1DDBB5F}" type="pres">
      <dgm:prSet presAssocID="{4C788027-CFE4-4028-811B-C9D22C075142}" presName="hierChild3" presStyleCnt="0"/>
      <dgm:spPr/>
    </dgm:pt>
    <dgm:pt modelId="{F520AD3E-59BE-4504-AC2E-8869E88FA2B4}" type="pres">
      <dgm:prSet presAssocID="{8CE4EEA0-65FC-44A5-B0F1-FA9E9FF42A1D}" presName="Name17" presStyleLbl="parChTrans1D3" presStyleIdx="0" presStyleCnt="1"/>
      <dgm:spPr/>
      <dgm:t>
        <a:bodyPr/>
        <a:lstStyle/>
        <a:p>
          <a:endParaRPr lang="ru-RU"/>
        </a:p>
      </dgm:t>
    </dgm:pt>
    <dgm:pt modelId="{4CBCD087-F018-45C7-9DA6-B8E5812F64CA}" type="pres">
      <dgm:prSet presAssocID="{2DB6B4EE-EC3C-4550-ADB7-7665FD9A5335}" presName="hierRoot3" presStyleCnt="0"/>
      <dgm:spPr/>
    </dgm:pt>
    <dgm:pt modelId="{0F9BDFC2-7F46-4AB2-B192-DB48C9280297}" type="pres">
      <dgm:prSet presAssocID="{2DB6B4EE-EC3C-4550-ADB7-7665FD9A5335}" presName="composite3" presStyleCnt="0"/>
      <dgm:spPr/>
    </dgm:pt>
    <dgm:pt modelId="{96ABCDF6-5B9B-47EC-B3E7-930B6FCF332E}" type="pres">
      <dgm:prSet presAssocID="{2DB6B4EE-EC3C-4550-ADB7-7665FD9A5335}" presName="background3" presStyleLbl="node3" presStyleIdx="0" presStyleCnt="1"/>
      <dgm:spPr/>
    </dgm:pt>
    <dgm:pt modelId="{C358DCE6-6A8B-4536-B610-FA8ADCEBE4B0}" type="pres">
      <dgm:prSet presAssocID="{2DB6B4EE-EC3C-4550-ADB7-7665FD9A5335}" presName="text3" presStyleLbl="fgAcc3" presStyleIdx="0" presStyleCnt="1" custScaleX="248938" custScaleY="1381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F64625-32C0-492F-AE19-890E727D468A}" type="pres">
      <dgm:prSet presAssocID="{2DB6B4EE-EC3C-4550-ADB7-7665FD9A5335}" presName="hierChild4" presStyleCnt="0"/>
      <dgm:spPr/>
    </dgm:pt>
  </dgm:ptLst>
  <dgm:cxnLst>
    <dgm:cxn modelId="{AFB36194-2893-4B98-A2F0-607613DDCEFA}" type="presOf" srcId="{417DBAF7-A38F-4CA0-9B18-BB3CAD3EBBCA}" destId="{010D4278-B249-4FAA-8CF8-6FF1D7914931}" srcOrd="0" destOrd="0" presId="urn:microsoft.com/office/officeart/2005/8/layout/hierarchy1"/>
    <dgm:cxn modelId="{93D4691C-2A63-4FBD-9E55-04C2560E1EAF}" srcId="{4C788027-CFE4-4028-811B-C9D22C075142}" destId="{2DB6B4EE-EC3C-4550-ADB7-7665FD9A5335}" srcOrd="0" destOrd="0" parTransId="{8CE4EEA0-65FC-44A5-B0F1-FA9E9FF42A1D}" sibTransId="{A8D3F2EC-1D4F-4F2E-BBF8-EDAB330092CD}"/>
    <dgm:cxn modelId="{17C565F9-0AF2-4CE8-9372-0C71E1FC16DF}" srcId="{F8700B0B-20D4-4381-AE3C-695247632AB1}" destId="{4C788027-CFE4-4028-811B-C9D22C075142}" srcOrd="1" destOrd="0" parTransId="{417DBAF7-A38F-4CA0-9B18-BB3CAD3EBBCA}" sibTransId="{543F2BDD-A942-4F9B-BF36-B136EC64EE90}"/>
    <dgm:cxn modelId="{ED519FB6-596C-4F9B-A300-72B07F96F477}" type="presOf" srcId="{FC25EC22-083A-49F1-8B0B-6D87C789D455}" destId="{AD3D9223-0FAD-4060-BF08-D587A8D09C95}" srcOrd="0" destOrd="0" presId="urn:microsoft.com/office/officeart/2005/8/layout/hierarchy1"/>
    <dgm:cxn modelId="{3D6003D2-05FA-45EC-836D-72F6EAA87B78}" srcId="{FC25EC22-083A-49F1-8B0B-6D87C789D455}" destId="{F8700B0B-20D4-4381-AE3C-695247632AB1}" srcOrd="0" destOrd="0" parTransId="{8FDBE637-A522-4DC8-850F-7E6F4B744326}" sibTransId="{E75CB983-B413-4255-8230-D8A5198EA5BF}"/>
    <dgm:cxn modelId="{3D1F827A-55CA-4A81-B8F1-439AEF9948BD}" type="presOf" srcId="{C74C75EC-6CBA-41B7-92B1-604B6364AB0A}" destId="{80384395-4DE4-44E0-A00B-94BCCA053D89}" srcOrd="0" destOrd="0" presId="urn:microsoft.com/office/officeart/2005/8/layout/hierarchy1"/>
    <dgm:cxn modelId="{6B27D876-10C0-4B99-96E1-288D5C703CEF}" type="presOf" srcId="{4C788027-CFE4-4028-811B-C9D22C075142}" destId="{6ECA420F-4D23-40C3-9561-17638B423856}" srcOrd="0" destOrd="0" presId="urn:microsoft.com/office/officeart/2005/8/layout/hierarchy1"/>
    <dgm:cxn modelId="{A95A1C4F-45B4-4F0E-A61A-C90CFA1023F7}" type="presOf" srcId="{F8700B0B-20D4-4381-AE3C-695247632AB1}" destId="{4522B311-4620-48B3-B7A9-76FE3712A717}" srcOrd="0" destOrd="0" presId="urn:microsoft.com/office/officeart/2005/8/layout/hierarchy1"/>
    <dgm:cxn modelId="{3B5F3864-771B-4E61-AB0F-09BC8A73B4BD}" type="presOf" srcId="{8CE4EEA0-65FC-44A5-B0F1-FA9E9FF42A1D}" destId="{F520AD3E-59BE-4504-AC2E-8869E88FA2B4}" srcOrd="0" destOrd="0" presId="urn:microsoft.com/office/officeart/2005/8/layout/hierarchy1"/>
    <dgm:cxn modelId="{FE139AEB-DAC8-41B1-A665-5D395E006C1A}" type="presOf" srcId="{2DB6B4EE-EC3C-4550-ADB7-7665FD9A5335}" destId="{C358DCE6-6A8B-4536-B610-FA8ADCEBE4B0}" srcOrd="0" destOrd="0" presId="urn:microsoft.com/office/officeart/2005/8/layout/hierarchy1"/>
    <dgm:cxn modelId="{9A00AC18-BF5F-427B-B3FE-C1D01987F70D}" type="presOf" srcId="{83F0BBED-8EC6-49C0-AC0B-2F8ABA5AC85D}" destId="{7EE77D4F-6784-490A-918B-DCC4E576C893}" srcOrd="0" destOrd="0" presId="urn:microsoft.com/office/officeart/2005/8/layout/hierarchy1"/>
    <dgm:cxn modelId="{5B898B1B-C0AB-4BF6-B4B8-4D99E9FF57C2}" srcId="{F8700B0B-20D4-4381-AE3C-695247632AB1}" destId="{C74C75EC-6CBA-41B7-92B1-604B6364AB0A}" srcOrd="0" destOrd="0" parTransId="{83F0BBED-8EC6-49C0-AC0B-2F8ABA5AC85D}" sibTransId="{311C3D54-BB2D-49DD-882A-D5BFC954E06C}"/>
    <dgm:cxn modelId="{0ED7C6FE-6A5B-4D20-A7DA-E839D2AF8BD5}" type="presParOf" srcId="{AD3D9223-0FAD-4060-BF08-D587A8D09C95}" destId="{C0E4837D-B694-4A90-834D-3B783008FB3E}" srcOrd="0" destOrd="0" presId="urn:microsoft.com/office/officeart/2005/8/layout/hierarchy1"/>
    <dgm:cxn modelId="{FB3B475F-F599-4811-AA36-82A016E12699}" type="presParOf" srcId="{C0E4837D-B694-4A90-834D-3B783008FB3E}" destId="{E8D4031F-1518-488F-8D76-24FA70F5104B}" srcOrd="0" destOrd="0" presId="urn:microsoft.com/office/officeart/2005/8/layout/hierarchy1"/>
    <dgm:cxn modelId="{FA1795FF-3C9E-44A1-A10F-22C0AE660A32}" type="presParOf" srcId="{E8D4031F-1518-488F-8D76-24FA70F5104B}" destId="{24CA5B37-CB25-4869-ACA2-B0870DC31BB5}" srcOrd="0" destOrd="0" presId="urn:microsoft.com/office/officeart/2005/8/layout/hierarchy1"/>
    <dgm:cxn modelId="{D9C3EB87-D98C-4E5D-961D-4004EAF2EA28}" type="presParOf" srcId="{E8D4031F-1518-488F-8D76-24FA70F5104B}" destId="{4522B311-4620-48B3-B7A9-76FE3712A717}" srcOrd="1" destOrd="0" presId="urn:microsoft.com/office/officeart/2005/8/layout/hierarchy1"/>
    <dgm:cxn modelId="{9C61969A-9D4F-48B0-B9FF-2D4C46204B09}" type="presParOf" srcId="{C0E4837D-B694-4A90-834D-3B783008FB3E}" destId="{70760593-1F1C-45A0-A3CF-6475249C8887}" srcOrd="1" destOrd="0" presId="urn:microsoft.com/office/officeart/2005/8/layout/hierarchy1"/>
    <dgm:cxn modelId="{81B8DA7A-1C8E-41CD-953A-A229A17A3947}" type="presParOf" srcId="{70760593-1F1C-45A0-A3CF-6475249C8887}" destId="{7EE77D4F-6784-490A-918B-DCC4E576C893}" srcOrd="0" destOrd="0" presId="urn:microsoft.com/office/officeart/2005/8/layout/hierarchy1"/>
    <dgm:cxn modelId="{C9BCB75F-7B3C-45BE-8660-5F24EC9E1AE3}" type="presParOf" srcId="{70760593-1F1C-45A0-A3CF-6475249C8887}" destId="{FA179024-BC65-4A5D-8E3E-DED2B0033F06}" srcOrd="1" destOrd="0" presId="urn:microsoft.com/office/officeart/2005/8/layout/hierarchy1"/>
    <dgm:cxn modelId="{151933AB-C51F-4807-9D20-D488A587C2A0}" type="presParOf" srcId="{FA179024-BC65-4A5D-8E3E-DED2B0033F06}" destId="{148C7CA6-3603-4B59-99B8-229CC10D7958}" srcOrd="0" destOrd="0" presId="urn:microsoft.com/office/officeart/2005/8/layout/hierarchy1"/>
    <dgm:cxn modelId="{5FB42F1A-F07D-43B4-B76D-751466F2F9FE}" type="presParOf" srcId="{148C7CA6-3603-4B59-99B8-229CC10D7958}" destId="{BCD10F43-18A6-4ABA-B21E-C3DB2398F2FD}" srcOrd="0" destOrd="0" presId="urn:microsoft.com/office/officeart/2005/8/layout/hierarchy1"/>
    <dgm:cxn modelId="{8C60B848-871D-416C-902B-7B57C2A57C5E}" type="presParOf" srcId="{148C7CA6-3603-4B59-99B8-229CC10D7958}" destId="{80384395-4DE4-44E0-A00B-94BCCA053D89}" srcOrd="1" destOrd="0" presId="urn:microsoft.com/office/officeart/2005/8/layout/hierarchy1"/>
    <dgm:cxn modelId="{10355A91-6450-451C-B77E-DCD47AA35928}" type="presParOf" srcId="{FA179024-BC65-4A5D-8E3E-DED2B0033F06}" destId="{249B3DEA-B944-4B65-8E21-285C2CDA0E03}" srcOrd="1" destOrd="0" presId="urn:microsoft.com/office/officeart/2005/8/layout/hierarchy1"/>
    <dgm:cxn modelId="{A8FBB538-AE2E-4A12-BDAC-CE3FE1F4D377}" type="presParOf" srcId="{70760593-1F1C-45A0-A3CF-6475249C8887}" destId="{010D4278-B249-4FAA-8CF8-6FF1D7914931}" srcOrd="2" destOrd="0" presId="urn:microsoft.com/office/officeart/2005/8/layout/hierarchy1"/>
    <dgm:cxn modelId="{2156277A-BC94-4F5F-9F4E-629E9088E29C}" type="presParOf" srcId="{70760593-1F1C-45A0-A3CF-6475249C8887}" destId="{19A2DA13-C7C0-4107-99A1-89A1595B702D}" srcOrd="3" destOrd="0" presId="urn:microsoft.com/office/officeart/2005/8/layout/hierarchy1"/>
    <dgm:cxn modelId="{6BC8E9BD-2664-4679-8CF9-4D43AD52845F}" type="presParOf" srcId="{19A2DA13-C7C0-4107-99A1-89A1595B702D}" destId="{C2FF9BD4-25AB-4BE5-8B2A-AB04A07D2CFE}" srcOrd="0" destOrd="0" presId="urn:microsoft.com/office/officeart/2005/8/layout/hierarchy1"/>
    <dgm:cxn modelId="{A6A56DE7-E16A-4833-99A6-59143EA026EE}" type="presParOf" srcId="{C2FF9BD4-25AB-4BE5-8B2A-AB04A07D2CFE}" destId="{073E96D4-B8D4-4204-BB9E-7DA3375E1193}" srcOrd="0" destOrd="0" presId="urn:microsoft.com/office/officeart/2005/8/layout/hierarchy1"/>
    <dgm:cxn modelId="{5F590060-177D-45E0-AC02-7300F4D583F2}" type="presParOf" srcId="{C2FF9BD4-25AB-4BE5-8B2A-AB04A07D2CFE}" destId="{6ECA420F-4D23-40C3-9561-17638B423856}" srcOrd="1" destOrd="0" presId="urn:microsoft.com/office/officeart/2005/8/layout/hierarchy1"/>
    <dgm:cxn modelId="{94B56CF0-964F-49F6-BD4F-A9523A85056E}" type="presParOf" srcId="{19A2DA13-C7C0-4107-99A1-89A1595B702D}" destId="{9592AFD4-4B0D-4FA5-A2C3-B829A1DDBB5F}" srcOrd="1" destOrd="0" presId="urn:microsoft.com/office/officeart/2005/8/layout/hierarchy1"/>
    <dgm:cxn modelId="{B01B4370-0290-44F7-A89A-1BE8D4F63BD7}" type="presParOf" srcId="{9592AFD4-4B0D-4FA5-A2C3-B829A1DDBB5F}" destId="{F520AD3E-59BE-4504-AC2E-8869E88FA2B4}" srcOrd="0" destOrd="0" presId="urn:microsoft.com/office/officeart/2005/8/layout/hierarchy1"/>
    <dgm:cxn modelId="{777E0D5A-F2CD-41A8-A92F-5662538D7F55}" type="presParOf" srcId="{9592AFD4-4B0D-4FA5-A2C3-B829A1DDBB5F}" destId="{4CBCD087-F018-45C7-9DA6-B8E5812F64CA}" srcOrd="1" destOrd="0" presId="urn:microsoft.com/office/officeart/2005/8/layout/hierarchy1"/>
    <dgm:cxn modelId="{E590DB8A-41C9-4070-9E72-F49A0EB4072C}" type="presParOf" srcId="{4CBCD087-F018-45C7-9DA6-B8E5812F64CA}" destId="{0F9BDFC2-7F46-4AB2-B192-DB48C9280297}" srcOrd="0" destOrd="0" presId="urn:microsoft.com/office/officeart/2005/8/layout/hierarchy1"/>
    <dgm:cxn modelId="{89438638-47A9-4E2C-861B-D083DEE35225}" type="presParOf" srcId="{0F9BDFC2-7F46-4AB2-B192-DB48C9280297}" destId="{96ABCDF6-5B9B-47EC-B3E7-930B6FCF332E}" srcOrd="0" destOrd="0" presId="urn:microsoft.com/office/officeart/2005/8/layout/hierarchy1"/>
    <dgm:cxn modelId="{770D2405-78A8-44B1-AFB4-827FCA3495D6}" type="presParOf" srcId="{0F9BDFC2-7F46-4AB2-B192-DB48C9280297}" destId="{C358DCE6-6A8B-4536-B610-FA8ADCEBE4B0}" srcOrd="1" destOrd="0" presId="urn:microsoft.com/office/officeart/2005/8/layout/hierarchy1"/>
    <dgm:cxn modelId="{FC3FD90B-3579-476C-A4CE-701EC5EBD7C1}" type="presParOf" srcId="{4CBCD087-F018-45C7-9DA6-B8E5812F64CA}" destId="{1BF64625-32C0-492F-AE19-890E727D468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788D8-47BD-4082-A469-0E05C259C152}">
      <dsp:nvSpPr>
        <dsp:cNvPr id="0" name=""/>
        <dsp:cNvSpPr/>
      </dsp:nvSpPr>
      <dsp:spPr>
        <a:xfrm>
          <a:off x="526942" y="0"/>
          <a:ext cx="5956484" cy="4544221"/>
        </a:xfrm>
        <a:prstGeom prst="rightArrow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FB964-7245-4963-9B70-AA9A321FDAF5}">
      <dsp:nvSpPr>
        <dsp:cNvPr id="0" name=""/>
        <dsp:cNvSpPr/>
      </dsp:nvSpPr>
      <dsp:spPr>
        <a:xfrm>
          <a:off x="809888" y="1356304"/>
          <a:ext cx="2318476" cy="1817688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CU2morrow, m8!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HAND n KIT.</a:t>
          </a:r>
          <a:endParaRPr lang="ru-RU" sz="2000" kern="1200" dirty="0"/>
        </a:p>
      </dsp:txBody>
      <dsp:txXfrm>
        <a:off x="898620" y="1445036"/>
        <a:ext cx="2141012" cy="1640224"/>
      </dsp:txXfrm>
    </dsp:sp>
    <dsp:sp modelId="{3CA6F588-6708-4B1B-A128-24BFD6BCA99B}">
      <dsp:nvSpPr>
        <dsp:cNvPr id="0" name=""/>
        <dsp:cNvSpPr/>
      </dsp:nvSpPr>
      <dsp:spPr>
        <a:xfrm>
          <a:off x="3287520" y="1362357"/>
          <a:ext cx="2330262" cy="1817688"/>
        </a:xfrm>
        <a:prstGeom prst="roundRect">
          <a:avLst/>
        </a:prstGeom>
        <a:solidFill>
          <a:schemeClr val="accent6">
            <a:shade val="50000"/>
            <a:hueOff val="-327512"/>
            <a:satOff val="4927"/>
            <a:lumOff val="4461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See you tomorrow, mate!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Have a nice day and keep in touch.</a:t>
          </a:r>
          <a:endParaRPr lang="ru-RU" sz="2000" kern="1200" dirty="0"/>
        </a:p>
      </dsp:txBody>
      <dsp:txXfrm>
        <a:off x="3376252" y="1451089"/>
        <a:ext cx="2152798" cy="1640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94B93-2BB6-406B-BAEB-1BDD03FD85EC}">
      <dsp:nvSpPr>
        <dsp:cNvPr id="0" name=""/>
        <dsp:cNvSpPr/>
      </dsp:nvSpPr>
      <dsp:spPr>
        <a:xfrm>
          <a:off x="0" y="180152"/>
          <a:ext cx="3099088" cy="1859453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shade val="5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shade val="5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bg1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>
              <a:solidFill>
                <a:schemeClr val="accent6">
                  <a:lumMod val="20000"/>
                  <a:lumOff val="80000"/>
                </a:schemeClr>
              </a:solidFill>
            </a:rPr>
            <a:t>Использование апострофа.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I’m-I am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You’re-You are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I won’t-I will not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0" y="180152"/>
        <a:ext cx="3099088" cy="1859453"/>
      </dsp:txXfrm>
    </dsp:sp>
    <dsp:sp modelId="{CBCAAC5B-4885-4607-9139-92CB7B8BE107}">
      <dsp:nvSpPr>
        <dsp:cNvPr id="0" name=""/>
        <dsp:cNvSpPr/>
      </dsp:nvSpPr>
      <dsp:spPr>
        <a:xfrm>
          <a:off x="3408997" y="180152"/>
          <a:ext cx="3099088" cy="1859453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-131005"/>
                <a:satOff val="1971"/>
                <a:lumOff val="17846"/>
                <a:alphaOff val="0"/>
                <a:shade val="85000"/>
                <a:satMod val="130000"/>
              </a:schemeClr>
            </a:gs>
            <a:gs pos="34000">
              <a:schemeClr val="accent6">
                <a:shade val="50000"/>
                <a:hueOff val="-131005"/>
                <a:satOff val="1971"/>
                <a:lumOff val="17846"/>
                <a:alphaOff val="0"/>
                <a:shade val="87000"/>
                <a:satMod val="125000"/>
              </a:schemeClr>
            </a:gs>
            <a:gs pos="70000">
              <a:schemeClr val="accent6">
                <a:shade val="50000"/>
                <a:hueOff val="-131005"/>
                <a:satOff val="1971"/>
                <a:lumOff val="1784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shade val="50000"/>
                <a:hueOff val="-131005"/>
                <a:satOff val="1971"/>
                <a:lumOff val="1784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bg1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>
              <a:solidFill>
                <a:schemeClr val="accent6">
                  <a:lumMod val="20000"/>
                  <a:lumOff val="80000"/>
                </a:schemeClr>
              </a:solidFill>
            </a:rPr>
            <a:t>Использование начальных букв слов, из которых состоит словосочетание.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ASAP-As soon as possible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LOL-Laughing out loud</a:t>
          </a:r>
          <a:endParaRPr lang="ru-RU" sz="1500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3408997" y="180152"/>
        <a:ext cx="3099088" cy="1859453"/>
      </dsp:txXfrm>
    </dsp:sp>
    <dsp:sp modelId="{1F6B7441-FC58-43E4-A8BB-5117F318AE06}">
      <dsp:nvSpPr>
        <dsp:cNvPr id="0" name=""/>
        <dsp:cNvSpPr/>
      </dsp:nvSpPr>
      <dsp:spPr>
        <a:xfrm>
          <a:off x="6817995" y="180152"/>
          <a:ext cx="3099088" cy="1859453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-262010"/>
                <a:satOff val="3942"/>
                <a:lumOff val="35692"/>
                <a:alphaOff val="0"/>
                <a:shade val="85000"/>
                <a:satMod val="130000"/>
              </a:schemeClr>
            </a:gs>
            <a:gs pos="34000">
              <a:schemeClr val="accent6">
                <a:shade val="50000"/>
                <a:hueOff val="-262010"/>
                <a:satOff val="3942"/>
                <a:lumOff val="35692"/>
                <a:alphaOff val="0"/>
                <a:shade val="87000"/>
                <a:satMod val="125000"/>
              </a:schemeClr>
            </a:gs>
            <a:gs pos="70000">
              <a:schemeClr val="accent6">
                <a:shade val="50000"/>
                <a:hueOff val="-262010"/>
                <a:satOff val="3942"/>
                <a:lumOff val="3569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shade val="50000"/>
                <a:hueOff val="-262010"/>
                <a:satOff val="3942"/>
                <a:lumOff val="3569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bg1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>
              <a:solidFill>
                <a:schemeClr val="accent6">
                  <a:lumMod val="20000"/>
                  <a:lumOff val="80000"/>
                </a:schemeClr>
              </a:solidFill>
            </a:rPr>
            <a:t>Звукоподражание</a:t>
          </a:r>
          <a:r>
            <a:rPr lang="en-US" sz="1500" b="1" i="1" kern="1200" dirty="0">
              <a:solidFill>
                <a:schemeClr val="accent6">
                  <a:lumMod val="20000"/>
                  <a:lumOff val="80000"/>
                </a:schemeClr>
              </a:solidFill>
            </a:rPr>
            <a:t>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R-are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U-you</a:t>
          </a:r>
          <a:r>
            <a:rPr lang="ru-RU" sz="15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(ты, вы)</a:t>
          </a:r>
          <a:endParaRPr lang="en-US" sz="1500" kern="1200" dirty="0">
            <a:solidFill>
              <a:schemeClr val="accent6">
                <a:lumMod val="20000"/>
                <a:lumOff val="8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B-to be</a:t>
          </a:r>
          <a:r>
            <a:rPr lang="ru-RU" sz="15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(быть)</a:t>
          </a:r>
          <a:endParaRPr lang="en-US" sz="1500" kern="1200" dirty="0">
            <a:solidFill>
              <a:schemeClr val="accent6">
                <a:lumMod val="20000"/>
                <a:lumOff val="8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C-to see</a:t>
          </a:r>
          <a:r>
            <a:rPr lang="ru-RU" sz="15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(видеть)</a:t>
          </a:r>
          <a:endParaRPr lang="en-US" sz="1500" kern="1200" dirty="0">
            <a:solidFill>
              <a:schemeClr val="accent6">
                <a:lumMod val="20000"/>
                <a:lumOff val="8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6817995" y="180152"/>
        <a:ext cx="3099088" cy="1859453"/>
      </dsp:txXfrm>
    </dsp:sp>
    <dsp:sp modelId="{A170D026-85CE-474A-A860-711A28CE4F59}">
      <dsp:nvSpPr>
        <dsp:cNvPr id="0" name=""/>
        <dsp:cNvSpPr/>
      </dsp:nvSpPr>
      <dsp:spPr>
        <a:xfrm>
          <a:off x="1704498" y="2349514"/>
          <a:ext cx="3099088" cy="1859453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-262010"/>
                <a:satOff val="3942"/>
                <a:lumOff val="35692"/>
                <a:alphaOff val="0"/>
                <a:shade val="85000"/>
                <a:satMod val="130000"/>
              </a:schemeClr>
            </a:gs>
            <a:gs pos="34000">
              <a:schemeClr val="accent6">
                <a:shade val="50000"/>
                <a:hueOff val="-262010"/>
                <a:satOff val="3942"/>
                <a:lumOff val="35692"/>
                <a:alphaOff val="0"/>
                <a:shade val="87000"/>
                <a:satMod val="125000"/>
              </a:schemeClr>
            </a:gs>
            <a:gs pos="70000">
              <a:schemeClr val="accent6">
                <a:shade val="50000"/>
                <a:hueOff val="-262010"/>
                <a:satOff val="3942"/>
                <a:lumOff val="3569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shade val="50000"/>
                <a:hueOff val="-262010"/>
                <a:satOff val="3942"/>
                <a:lumOff val="3569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bg1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>
              <a:solidFill>
                <a:schemeClr val="accent6">
                  <a:lumMod val="20000"/>
                  <a:lumOff val="80000"/>
                </a:schemeClr>
              </a:solidFill>
            </a:rPr>
            <a:t>Использование  букв и цифр.</a:t>
          </a:r>
          <a:endParaRPr lang="en-US" sz="1500" b="1" i="1" kern="1200" dirty="0">
            <a:solidFill>
              <a:schemeClr val="accent6">
                <a:lumMod val="20000"/>
                <a:lumOff val="8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GR8-Great</a:t>
          </a:r>
          <a:r>
            <a:rPr lang="ru-RU" sz="15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(отлично)</a:t>
          </a:r>
          <a:endParaRPr lang="en-US" sz="1500" kern="1200" dirty="0">
            <a:solidFill>
              <a:schemeClr val="accent6">
                <a:lumMod val="20000"/>
                <a:lumOff val="8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2day-Today</a:t>
          </a:r>
          <a:r>
            <a:rPr lang="ru-RU" sz="15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(сегодня)</a:t>
          </a:r>
          <a:endParaRPr lang="en-US" sz="1500" kern="1200" dirty="0">
            <a:solidFill>
              <a:schemeClr val="accent6">
                <a:lumMod val="20000"/>
                <a:lumOff val="8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4ever-Forever</a:t>
          </a:r>
          <a:r>
            <a:rPr lang="ru-RU" sz="15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(навсегда)</a:t>
          </a:r>
          <a:endParaRPr lang="en-US" sz="1500" kern="1200" dirty="0">
            <a:solidFill>
              <a:schemeClr val="accent6">
                <a:lumMod val="20000"/>
                <a:lumOff val="8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1704498" y="2349514"/>
        <a:ext cx="3099088" cy="1859453"/>
      </dsp:txXfrm>
    </dsp:sp>
    <dsp:sp modelId="{85378188-584E-4681-9072-8BC6B43B10FA}">
      <dsp:nvSpPr>
        <dsp:cNvPr id="0" name=""/>
        <dsp:cNvSpPr/>
      </dsp:nvSpPr>
      <dsp:spPr>
        <a:xfrm>
          <a:off x="5113496" y="2349514"/>
          <a:ext cx="3099088" cy="1859453"/>
        </a:xfrm>
        <a:prstGeom prst="rect">
          <a:avLst/>
        </a:prstGeom>
        <a:gradFill rotWithShape="0">
          <a:gsLst>
            <a:gs pos="0">
              <a:schemeClr val="accent6">
                <a:shade val="50000"/>
                <a:hueOff val="-131005"/>
                <a:satOff val="1971"/>
                <a:lumOff val="17846"/>
                <a:alphaOff val="0"/>
                <a:shade val="85000"/>
                <a:satMod val="130000"/>
              </a:schemeClr>
            </a:gs>
            <a:gs pos="34000">
              <a:schemeClr val="accent6">
                <a:shade val="50000"/>
                <a:hueOff val="-131005"/>
                <a:satOff val="1971"/>
                <a:lumOff val="17846"/>
                <a:alphaOff val="0"/>
                <a:shade val="87000"/>
                <a:satMod val="125000"/>
              </a:schemeClr>
            </a:gs>
            <a:gs pos="70000">
              <a:schemeClr val="accent6">
                <a:shade val="50000"/>
                <a:hueOff val="-131005"/>
                <a:satOff val="1971"/>
                <a:lumOff val="17846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shade val="50000"/>
                <a:hueOff val="-131005"/>
                <a:satOff val="1971"/>
                <a:lumOff val="17846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solidFill>
            <a:schemeClr val="bg1"/>
          </a:solidFill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i="1" kern="1200" dirty="0">
              <a:solidFill>
                <a:schemeClr val="accent6">
                  <a:lumMod val="20000"/>
                  <a:lumOff val="80000"/>
                </a:schemeClr>
              </a:solidFill>
            </a:rPr>
            <a:t>Выбрасывание гласных.</a:t>
          </a:r>
          <a:endParaRPr lang="en-US" sz="1500" b="1" i="1" kern="1200" dirty="0">
            <a:solidFill>
              <a:schemeClr val="accent6">
                <a:lumMod val="20000"/>
                <a:lumOff val="8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PLS-Please</a:t>
          </a:r>
          <a:r>
            <a:rPr lang="ru-RU" sz="15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(пожалуйста)</a:t>
          </a:r>
          <a:endParaRPr lang="en-US" sz="1500" kern="1200" dirty="0">
            <a:solidFill>
              <a:schemeClr val="accent6">
                <a:lumMod val="20000"/>
                <a:lumOff val="8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THKS-Thanks</a:t>
          </a:r>
          <a:r>
            <a:rPr lang="ru-RU" sz="15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(спасибо)</a:t>
          </a:r>
          <a:endParaRPr lang="en-US" sz="1500" kern="1200" dirty="0">
            <a:solidFill>
              <a:schemeClr val="accent6">
                <a:lumMod val="20000"/>
                <a:lumOff val="80000"/>
              </a:schemeClr>
            </a:solidFill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WKND-Weekend</a:t>
          </a:r>
          <a:r>
            <a:rPr lang="ru-RU" sz="15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(выходные)</a:t>
          </a:r>
        </a:p>
      </dsp:txBody>
      <dsp:txXfrm>
        <a:off x="5113496" y="2349514"/>
        <a:ext cx="3099088" cy="18594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E98D2-76D3-4FFB-AE43-066B109999FE}">
      <dsp:nvSpPr>
        <dsp:cNvPr id="0" name=""/>
        <dsp:cNvSpPr/>
      </dsp:nvSpPr>
      <dsp:spPr>
        <a:xfrm>
          <a:off x="1622081" y="7725"/>
          <a:ext cx="3584306" cy="2286790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Выражения, выступающие в речи в роли вводных слов со значением отражения мыслей, их связи.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BTW- By the way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IMHO-In my humble opinion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FYI-For your information.</a:t>
          </a:r>
          <a:endParaRPr lang="ru-RU" sz="1600" kern="1200" dirty="0"/>
        </a:p>
      </dsp:txBody>
      <dsp:txXfrm>
        <a:off x="1622081" y="7725"/>
        <a:ext cx="3584306" cy="2286790"/>
      </dsp:txXfrm>
    </dsp:sp>
    <dsp:sp modelId="{61A0765F-74B0-4592-BA97-3CCEB0BB6CE8}">
      <dsp:nvSpPr>
        <dsp:cNvPr id="0" name=""/>
        <dsp:cNvSpPr/>
      </dsp:nvSpPr>
      <dsp:spPr>
        <a:xfrm>
          <a:off x="5541012" y="3229"/>
          <a:ext cx="3545655" cy="2281307"/>
        </a:xfrm>
        <a:prstGeom prst="rect">
          <a:avLst/>
        </a:prstGeom>
        <a:solidFill>
          <a:schemeClr val="accent6">
            <a:shade val="80000"/>
            <a:hueOff val="-76160"/>
            <a:satOff val="2028"/>
            <a:lumOff val="720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Словосочетания с главным словом- глаголом в повелительном наклонении.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CMB- Call me back</a:t>
          </a:r>
          <a:r>
            <a:rPr lang="ru-RU" sz="1600" kern="1200" dirty="0"/>
            <a:t> </a:t>
          </a:r>
          <a:endParaRPr lang="en-U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HMU-Hit me up.</a:t>
          </a:r>
          <a:endParaRPr lang="ru-RU" sz="1600" kern="1200" dirty="0"/>
        </a:p>
      </dsp:txBody>
      <dsp:txXfrm>
        <a:off x="5541012" y="3229"/>
        <a:ext cx="3545655" cy="2281307"/>
      </dsp:txXfrm>
    </dsp:sp>
    <dsp:sp modelId="{150DF99E-D756-41E7-8D5E-6F844EBB03F1}">
      <dsp:nvSpPr>
        <dsp:cNvPr id="0" name=""/>
        <dsp:cNvSpPr/>
      </dsp:nvSpPr>
      <dsp:spPr>
        <a:xfrm>
          <a:off x="417259" y="2595007"/>
          <a:ext cx="3077291" cy="1846374"/>
        </a:xfrm>
        <a:prstGeom prst="rect">
          <a:avLst/>
        </a:prstGeom>
        <a:solidFill>
          <a:schemeClr val="accent6">
            <a:shade val="80000"/>
            <a:hueOff val="-152321"/>
            <a:satOff val="4056"/>
            <a:lumOff val="1441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Устойчивые словосочетания.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AFAIK-As far as I know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CUL8R-see you later</a:t>
          </a:r>
          <a:endParaRPr lang="ru-RU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17259" y="2595007"/>
        <a:ext cx="3077291" cy="1846374"/>
      </dsp:txXfrm>
    </dsp:sp>
    <dsp:sp modelId="{B5236ED8-A086-48D1-8C6A-6D7C9248D541}">
      <dsp:nvSpPr>
        <dsp:cNvPr id="0" name=""/>
        <dsp:cNvSpPr/>
      </dsp:nvSpPr>
      <dsp:spPr>
        <a:xfrm>
          <a:off x="3802280" y="2595007"/>
          <a:ext cx="3077291" cy="1846374"/>
        </a:xfrm>
        <a:prstGeom prst="rect">
          <a:avLst/>
        </a:prstGeom>
        <a:solidFill>
          <a:schemeClr val="accent6">
            <a:shade val="80000"/>
            <a:hueOff val="-228481"/>
            <a:satOff val="6083"/>
            <a:lumOff val="216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Часто употребляемые слова, сочетания слов и предложения.</a:t>
          </a:r>
          <a:endParaRPr lang="en-US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KIT-Keep in touch</a:t>
          </a:r>
          <a:endParaRPr lang="ru-RU" sz="1800" kern="1200" dirty="0"/>
        </a:p>
      </dsp:txBody>
      <dsp:txXfrm>
        <a:off x="3802280" y="2595007"/>
        <a:ext cx="3077291" cy="1846374"/>
      </dsp:txXfrm>
    </dsp:sp>
    <dsp:sp modelId="{5B60D083-ADAE-4CC9-8C1E-C2A83DA44E22}">
      <dsp:nvSpPr>
        <dsp:cNvPr id="0" name=""/>
        <dsp:cNvSpPr/>
      </dsp:nvSpPr>
      <dsp:spPr>
        <a:xfrm>
          <a:off x="7187301" y="2595007"/>
          <a:ext cx="3077291" cy="1846374"/>
        </a:xfrm>
        <a:prstGeom prst="rect">
          <a:avLst/>
        </a:prstGeom>
        <a:solidFill>
          <a:schemeClr val="accent6">
            <a:shade val="80000"/>
            <a:hueOff val="-304641"/>
            <a:satOff val="8111"/>
            <a:lumOff val="288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</a:t>
          </a:r>
          <a:r>
            <a:rPr lang="ru-RU" sz="1800" kern="1200" dirty="0" err="1"/>
            <a:t>ловосочетания</a:t>
          </a:r>
          <a:r>
            <a:rPr lang="ru-RU" sz="1800" kern="1200" dirty="0"/>
            <a:t> . выражающие отношение говорящего к определенному предмету, но не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влияющие на содержание высказывания</a:t>
          </a:r>
          <a:endParaRPr lang="en-US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7187301" y="2595007"/>
        <a:ext cx="3077291" cy="18463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0AD3E-59BE-4504-AC2E-8869E88FA2B4}">
      <dsp:nvSpPr>
        <dsp:cNvPr id="0" name=""/>
        <dsp:cNvSpPr/>
      </dsp:nvSpPr>
      <dsp:spPr>
        <a:xfrm>
          <a:off x="5665073" y="2425751"/>
          <a:ext cx="91440" cy="4516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1611"/>
              </a:lnTo>
            </a:path>
          </a:pathLst>
        </a:custGeom>
        <a:noFill/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D4278-B249-4FAA-8CF8-6FF1D7914931}">
      <dsp:nvSpPr>
        <dsp:cNvPr id="0" name=""/>
        <dsp:cNvSpPr/>
      </dsp:nvSpPr>
      <dsp:spPr>
        <a:xfrm>
          <a:off x="3902035" y="1016664"/>
          <a:ext cx="1808757" cy="423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194"/>
              </a:lnTo>
              <a:lnTo>
                <a:pt x="1808757" y="279194"/>
              </a:lnTo>
              <a:lnTo>
                <a:pt x="1808757" y="423046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77D4F-6784-490A-918B-DCC4E576C893}">
      <dsp:nvSpPr>
        <dsp:cNvPr id="0" name=""/>
        <dsp:cNvSpPr/>
      </dsp:nvSpPr>
      <dsp:spPr>
        <a:xfrm>
          <a:off x="2038812" y="1016664"/>
          <a:ext cx="1863222" cy="423046"/>
        </a:xfrm>
        <a:custGeom>
          <a:avLst/>
          <a:gdLst/>
          <a:ahLst/>
          <a:cxnLst/>
          <a:rect l="0" t="0" r="0" b="0"/>
          <a:pathLst>
            <a:path>
              <a:moveTo>
                <a:pt x="1863222" y="0"/>
              </a:moveTo>
              <a:lnTo>
                <a:pt x="1863222" y="279194"/>
              </a:lnTo>
              <a:lnTo>
                <a:pt x="0" y="279194"/>
              </a:lnTo>
              <a:lnTo>
                <a:pt x="0" y="423046"/>
              </a:lnTo>
            </a:path>
          </a:pathLst>
        </a:custGeom>
        <a:noFill/>
        <a:ln w="15875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A5B37-CB25-4869-ACA2-B0870DC31BB5}">
      <dsp:nvSpPr>
        <dsp:cNvPr id="0" name=""/>
        <dsp:cNvSpPr/>
      </dsp:nvSpPr>
      <dsp:spPr>
        <a:xfrm>
          <a:off x="1473766" y="30623"/>
          <a:ext cx="4856538" cy="9860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2B311-4620-48B3-B7A9-76FE3712A717}">
      <dsp:nvSpPr>
        <dsp:cNvPr id="0" name=""/>
        <dsp:cNvSpPr/>
      </dsp:nvSpPr>
      <dsp:spPr>
        <a:xfrm>
          <a:off x="1646302" y="194532"/>
          <a:ext cx="4856538" cy="98604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Аббревиатуры</a:t>
          </a:r>
        </a:p>
      </dsp:txBody>
      <dsp:txXfrm>
        <a:off x="1675182" y="223412"/>
        <a:ext cx="4798778" cy="928280"/>
      </dsp:txXfrm>
    </dsp:sp>
    <dsp:sp modelId="{BCD10F43-18A6-4ABA-B21E-C3DB2398F2FD}">
      <dsp:nvSpPr>
        <dsp:cNvPr id="0" name=""/>
        <dsp:cNvSpPr/>
      </dsp:nvSpPr>
      <dsp:spPr>
        <a:xfrm>
          <a:off x="488306" y="1439710"/>
          <a:ext cx="3101012" cy="9860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84395-4DE4-44E0-A00B-94BCCA053D89}">
      <dsp:nvSpPr>
        <dsp:cNvPr id="0" name=""/>
        <dsp:cNvSpPr/>
      </dsp:nvSpPr>
      <dsp:spPr>
        <a:xfrm>
          <a:off x="660841" y="1603619"/>
          <a:ext cx="3101012" cy="98604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Слоговые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Brexit</a:t>
          </a:r>
          <a:endParaRPr lang="ru-RU" sz="2000" kern="1200" dirty="0"/>
        </a:p>
      </dsp:txBody>
      <dsp:txXfrm>
        <a:off x="689721" y="1632499"/>
        <a:ext cx="3043252" cy="928280"/>
      </dsp:txXfrm>
    </dsp:sp>
    <dsp:sp modelId="{073E96D4-B8D4-4204-BB9E-7DA3375E1193}">
      <dsp:nvSpPr>
        <dsp:cNvPr id="0" name=""/>
        <dsp:cNvSpPr/>
      </dsp:nvSpPr>
      <dsp:spPr>
        <a:xfrm>
          <a:off x="3934390" y="1439710"/>
          <a:ext cx="3552805" cy="9860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A420F-4D23-40C3-9561-17638B423856}">
      <dsp:nvSpPr>
        <dsp:cNvPr id="0" name=""/>
        <dsp:cNvSpPr/>
      </dsp:nvSpPr>
      <dsp:spPr>
        <a:xfrm>
          <a:off x="4106925" y="1603619"/>
          <a:ext cx="3552805" cy="986040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Инициальные</a:t>
          </a:r>
        </a:p>
      </dsp:txBody>
      <dsp:txXfrm>
        <a:off x="4135805" y="1632499"/>
        <a:ext cx="3495045" cy="928280"/>
      </dsp:txXfrm>
    </dsp:sp>
    <dsp:sp modelId="{96ABCDF6-5B9B-47EC-B3E7-930B6FCF332E}">
      <dsp:nvSpPr>
        <dsp:cNvPr id="0" name=""/>
        <dsp:cNvSpPr/>
      </dsp:nvSpPr>
      <dsp:spPr>
        <a:xfrm>
          <a:off x="3778013" y="2877363"/>
          <a:ext cx="3865559" cy="13621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58DCE6-6A8B-4536-B610-FA8ADCEBE4B0}">
      <dsp:nvSpPr>
        <dsp:cNvPr id="0" name=""/>
        <dsp:cNvSpPr/>
      </dsp:nvSpPr>
      <dsp:spPr>
        <a:xfrm>
          <a:off x="3950549" y="3041272"/>
          <a:ext cx="3865559" cy="136210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Акронимы- имеют фонетическую структуру обычных слов</a:t>
          </a:r>
          <a:endParaRPr lang="en-US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BRB</a:t>
          </a:r>
          <a:r>
            <a:rPr lang="ru-RU" sz="2000" kern="1200" dirty="0"/>
            <a:t>,</a:t>
          </a:r>
          <a:r>
            <a:rPr lang="en-US" sz="2000" kern="1200" dirty="0"/>
            <a:t> IMHO</a:t>
          </a:r>
          <a:r>
            <a:rPr lang="ru-RU" sz="2000" kern="1200" dirty="0"/>
            <a:t>,</a:t>
          </a:r>
          <a:r>
            <a:rPr lang="en-US" sz="2000" kern="1200" dirty="0"/>
            <a:t> LOL</a:t>
          </a:r>
          <a:r>
            <a:rPr lang="ru-RU" sz="2000" kern="1200" dirty="0"/>
            <a:t>,</a:t>
          </a:r>
          <a:r>
            <a:rPr lang="en-US" sz="2000" kern="1200" dirty="0"/>
            <a:t> OMG</a:t>
          </a:r>
          <a:r>
            <a:rPr lang="ru-RU" sz="2000" kern="1200" dirty="0"/>
            <a:t>.</a:t>
          </a:r>
        </a:p>
      </dsp:txBody>
      <dsp:txXfrm>
        <a:off x="3990444" y="3081167"/>
        <a:ext cx="3785769" cy="1282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7DD57-02AE-46B2-9528-3A99C05A98E6}" type="datetimeFigureOut">
              <a:rPr lang="ru-RU" smtClean="0"/>
              <a:t>27.01.2021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34328-7B72-4260-A071-E188930581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45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9E96-846D-4C55-8092-16799148F1C7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89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77ED5-5616-45B0-AF09-8968B2D19F98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552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BD350-84C0-456B-8637-648B431128ED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5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2AF6-0149-4E15-809A-B99FB38E039A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47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8C39-5D6C-4357-B997-7A0BC04D7192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19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EB9A6-BED2-4ACE-B9D2-1CA5A9DAF307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044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C80A6-9E7E-48E0-BE11-745747E1E3AC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81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EE35C-751F-419E-B73E-A1932F47BBA6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1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BC9AD-A6D3-4C40-9D68-AFF49B1748E9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14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5215B15-DB42-42ED-B970-568BE0AD06DF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3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FFA82-674F-4F91-AD9D-C135D552143F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BA341E6-13F8-473D-A3B6-ECEEE0226DCD}" type="datetime1">
              <a:rPr lang="en-US" smtClean="0"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40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xtologia.ru/slovari/lingvisticheskie-terminy/abbreviaciya/?q=486&amp;n=273" TargetMode="External"/><Relationship Id="rId2" Type="http://schemas.openxmlformats.org/officeDocument/2006/relationships/hyperlink" Target="https://www/study/ru/article/grammar/sokrashcheniya-v-angliyskom-yazyk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ublic.oed.com/how-to-use-the-oed/abbreviations/" TargetMode="External"/><Relationship Id="rId4" Type="http://schemas.openxmlformats.org/officeDocument/2006/relationships/hyperlink" Target="https://www.textologia.ru/slovari/lingvisticheskie-terminy/abbreviatura/?q=486&amp;n=27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867" y="224443"/>
            <a:ext cx="11658599" cy="5131569"/>
          </a:xfrm>
        </p:spPr>
        <p:txBody>
          <a:bodyPr numCol="3" spc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ru-RU" sz="1600" dirty="0"/>
              <a:t>             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ГБОУ «Лицей 470»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ТЕМА ПРОЕКТА :</a:t>
            </a:r>
            <a:br>
              <a:rPr lang="ru-RU" sz="20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«Аббревиатуры и сокращения как лингвистическая особенность онлайн общения».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Выполнила :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</a:rPr>
              <a:t>Завитаева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 Ангелина Алексеевна, ученица 9 «Б» класса.</a:t>
            </a:r>
            <a:br>
              <a:rPr lang="ru-RU" sz="18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Руководитель: </a:t>
            </a:r>
            <a:r>
              <a:rPr lang="ru-RU" sz="1800" dirty="0" err="1">
                <a:solidFill>
                  <a:schemeClr val="bg2">
                    <a:lumMod val="10000"/>
                  </a:schemeClr>
                </a:solidFill>
              </a:rPr>
              <a:t>Боронина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 Елена Юрьевна, учитель английского языка ГБОУ «Лицей 470».</a:t>
            </a:r>
            <a:endParaRPr lang="ru-RU" sz="1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6830" y="5040924"/>
            <a:ext cx="10989424" cy="1085555"/>
          </a:xfrm>
        </p:spPr>
        <p:txBody>
          <a:bodyPr anchor="b">
            <a:normAutofit/>
          </a:bodyPr>
          <a:lstStyle/>
          <a:p>
            <a:pPr algn="ctr"/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Г. Санкт-Петербург</a:t>
            </a:r>
          </a:p>
          <a:p>
            <a:pPr algn="ctr"/>
            <a:r>
              <a:rPr lang="ru-RU" sz="1800" dirty="0">
                <a:solidFill>
                  <a:schemeClr val="bg2">
                    <a:lumMod val="10000"/>
                  </a:schemeClr>
                </a:solidFill>
              </a:rPr>
              <a:t>2021 год.</a:t>
            </a:r>
          </a:p>
        </p:txBody>
      </p:sp>
      <p:pic>
        <p:nvPicPr>
          <p:cNvPr id="1026" name="Picture 2" descr="C:\Users\User\Desktop\SMS-Marke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999" y="939338"/>
            <a:ext cx="4870008" cy="333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672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14350" y="286604"/>
            <a:ext cx="10641330" cy="1456472"/>
          </a:xfrm>
        </p:spPr>
        <p:txBody>
          <a:bodyPr anchor="ctr">
            <a:norm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Виды сокращений: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514350" y="2541482"/>
            <a:ext cx="4857230" cy="3344968"/>
          </a:xfrm>
        </p:spPr>
        <p:txBody>
          <a:bodyPr numCol="1">
            <a:normAutofit lnSpcReduction="10000"/>
          </a:bodyPr>
          <a:lstStyle/>
          <a:p>
            <a:pPr algn="ctr"/>
            <a:r>
              <a:rPr lang="ru-RU" b="1" i="1" dirty="0">
                <a:solidFill>
                  <a:schemeClr val="accent4">
                    <a:lumMod val="50000"/>
                  </a:schemeClr>
                </a:solidFill>
              </a:rPr>
              <a:t>  </a:t>
            </a: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</a:rPr>
              <a:t>Общепринятые(формальные):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Их используют в деловых беседах,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в бытовой речи, научных областях и др.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К ним относятся сокращения названий месяцев, дней недели: 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 Jan- January(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январь);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Feb-February(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февраль);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Mar-March(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март) и т.д.</a:t>
            </a:r>
          </a:p>
          <a:p>
            <a:pPr marL="0" indent="0" algn="just">
              <a:buNone/>
            </a:pP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endParaRPr lang="ru-RU" sz="2400" dirty="0"/>
          </a:p>
          <a:p>
            <a:pPr algn="ctr"/>
            <a:endParaRPr lang="ru-RU" sz="3200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838950" y="2447924"/>
            <a:ext cx="5048250" cy="343852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chemeClr val="bg2">
                    <a:lumMod val="10000"/>
                  </a:schemeClr>
                </a:solidFill>
              </a:rPr>
              <a:t>Сленговые(неформальные):</a:t>
            </a:r>
          </a:p>
          <a:p>
            <a:pPr algn="ctr"/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Их используют в неформальной речи, в интернет общении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 algn="ctr"/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К ним относятся:</a:t>
            </a:r>
          </a:p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BD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/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BDAY-birthday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(День рождения);</a:t>
            </a:r>
          </a:p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IDK-I don’t know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(Я не знаю);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BRB-(I’ll)Be right back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Сейчас вернусь) и т.д.</a:t>
            </a:r>
            <a:endParaRPr lang="en-US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9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238375" y="1743075"/>
            <a:ext cx="484632" cy="70484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8846629" y="1743075"/>
            <a:ext cx="484632" cy="704849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811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67382"/>
          </a:xfrm>
        </p:spPr>
        <p:txBody>
          <a:bodyPr anchor="ctr">
            <a:norm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Типы образования сокращений: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10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39941197"/>
              </p:ext>
            </p:extLst>
          </p:nvPr>
        </p:nvGraphicFramePr>
        <p:xfrm>
          <a:off x="1238596" y="1753985"/>
          <a:ext cx="9917084" cy="43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4218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818" y="191193"/>
            <a:ext cx="3483033" cy="2689166"/>
          </a:xfrm>
        </p:spPr>
        <p:txBody>
          <a:bodyPr anchor="ctr">
            <a:normAutofit/>
          </a:bodyPr>
          <a:lstStyle/>
          <a:p>
            <a:r>
              <a:rPr lang="ru-RU" sz="4000" b="1" i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Аббревиатура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-</a:t>
            </a:r>
            <a:r>
              <a:rPr lang="ru-RU" dirty="0"/>
              <a:t> </a:t>
            </a:r>
            <a:r>
              <a:rPr lang="ru-RU" sz="2800" dirty="0"/>
              <a:t>слово, образованное из начальных звуков слов, входящих в исходное словосочетание.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Среди основных </a:t>
            </a:r>
            <a:r>
              <a:rPr lang="ru-RU" sz="3200" i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экстралингвистических факторов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, способствующих процессу аббревиации, лингвисты отмечают: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Увеличение потока информации;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Быстрое развитие средств массовой коммуникации, особенно в письменной речи;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Интеграцию и дифференциацию наук,  совместную исследовательскую работу ученых разных стран, обмен научной информацией.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7818" y="3200400"/>
            <a:ext cx="3483033" cy="3104804"/>
          </a:xfrm>
        </p:spPr>
        <p:txBody>
          <a:bodyPr>
            <a:normAutofit lnSpcReduction="10000"/>
          </a:bodyPr>
          <a:lstStyle/>
          <a:p>
            <a:r>
              <a:rPr lang="ru-RU" sz="4000" b="1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Аббревиация</a:t>
            </a:r>
            <a:r>
              <a:rPr lang="ru-RU" sz="4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-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это способ образования слов, направленный на создание более коротких слов  от других слов или словосочетаний</a:t>
            </a:r>
            <a:r>
              <a:rPr lang="ru-RU" sz="28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.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35535" y="6459785"/>
            <a:ext cx="3613264" cy="365125"/>
          </a:xfrm>
        </p:spPr>
        <p:txBody>
          <a:bodyPr/>
          <a:lstStyle/>
          <a:p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11</a:t>
            </a:r>
            <a:endParaRPr lang="en-US" sz="20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0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12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19454858"/>
              </p:ext>
            </p:extLst>
          </p:nvPr>
        </p:nvGraphicFramePr>
        <p:xfrm>
          <a:off x="581892" y="1695796"/>
          <a:ext cx="10681853" cy="4441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34394" y="141316"/>
            <a:ext cx="6084916" cy="122197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/>
              <a:t> Аббревиации подвергаются:</a:t>
            </a:r>
          </a:p>
        </p:txBody>
      </p:sp>
    </p:spTree>
    <p:extLst>
      <p:ext uri="{BB962C8B-B14F-4D97-AF65-F5344CB8AC3E}">
        <p14:creationId xmlns:p14="http://schemas.microsoft.com/office/powerpoint/2010/main" val="1006193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94977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АКРОНИМ-</a:t>
            </a:r>
            <a:r>
              <a:rPr lang="ru-RU" dirty="0"/>
              <a:t> </a:t>
            </a:r>
            <a:r>
              <a:rPr lang="ru-RU" sz="3600" dirty="0"/>
              <a:t>это сокращение, для которого называют не каждую букву слова в отдельности, а лишь ее звук. Такое сокращение читается как обычное слово.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                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13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05797927"/>
              </p:ext>
            </p:extLst>
          </p:nvPr>
        </p:nvGraphicFramePr>
        <p:xfrm>
          <a:off x="1974272" y="1845734"/>
          <a:ext cx="8304415" cy="4405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380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b="1" i="1" dirty="0"/>
              <a:t>Заключение: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/>
              <a:t>Итак, английские сокращения в электронной переписке являются неотъемлемой частью современного общения подростков в Интернете. Однако, стоит обратить внимание, что чрезмерное употребление сокращений значительно обедняет речь человека.  Следует также помнить, что богатая и выразительная речь является признаком культурного и образованного человека</a:t>
            </a:r>
            <a:r>
              <a:rPr lang="ru-RU" dirty="0"/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14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97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575" y="286603"/>
            <a:ext cx="10715105" cy="1450757"/>
          </a:xfrm>
        </p:spPr>
        <p:txBody>
          <a:bodyPr anchor="ctr"/>
          <a:lstStyle/>
          <a:p>
            <a:r>
              <a:rPr lang="ru-RU" b="1" i="1" dirty="0"/>
              <a:t>Использованные Источники: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575" y="1828800"/>
            <a:ext cx="11405061" cy="43808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sz="1800" dirty="0"/>
              <a:t>Сокращения в английском языке </a:t>
            </a:r>
            <a:r>
              <a:rPr lang="en-US" sz="1800" dirty="0">
                <a:hlinkClick r:id="rId2"/>
              </a:rPr>
              <a:t>https://www/study/ru/article/grammar/sokrashcheniya-v-angliyskom-yazyke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И. А. Воробьева «Аббревиация как способ словообразования современного английского языка» - Казанский вестник молодых ученых. Педагогические науки. Теоретические и практические вопросы современной лингвистики. №4(7), Т.2, 2018.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Аббревиация определение понятия, толкование и значение </a:t>
            </a:r>
            <a:r>
              <a:rPr lang="en-US" sz="1800" dirty="0">
                <a:hlinkClick r:id="rId3"/>
              </a:rPr>
              <a:t>https://www.textologia.ru/slovari/lingvisticheskie-terminy/abbreviaciya/?q=486&amp;n=273</a:t>
            </a:r>
            <a:endParaRPr lang="ru-RU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Аббревиатура определение понятия, толкование и значение </a:t>
            </a:r>
            <a:r>
              <a:rPr lang="en-US" sz="1800" dirty="0">
                <a:hlinkClick r:id="rId4"/>
              </a:rPr>
              <a:t>https://www.textologia.ru/slovari/lingvisticheskie-terminy/abbreviatura/?q=486&amp;n=27</a:t>
            </a:r>
            <a:r>
              <a:rPr lang="ru-RU" sz="1800" dirty="0">
                <a:hlinkClick r:id="rId4"/>
              </a:rPr>
              <a:t>2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И.Н. </a:t>
            </a:r>
            <a:r>
              <a:rPr lang="ru-RU" sz="1800" dirty="0" err="1"/>
              <a:t>Кубышко</a:t>
            </a:r>
            <a:r>
              <a:rPr lang="ru-RU" sz="1800" dirty="0"/>
              <a:t> «Аббревиация – закономерное явление в английском языке» -Омский научный вестник №6(102), 2011.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800" dirty="0"/>
              <a:t>Список самых распространенных сокращений, используемых в Оксфордском словаре английского языка </a:t>
            </a:r>
            <a:r>
              <a:rPr lang="en-US" sz="1800" dirty="0"/>
              <a:t>(Oxford English Dictionary</a:t>
            </a:r>
            <a:r>
              <a:rPr lang="ru-RU" sz="1800" dirty="0"/>
              <a:t>;</a:t>
            </a:r>
            <a:r>
              <a:rPr lang="en-US" sz="1800" dirty="0"/>
              <a:t> OED) </a:t>
            </a:r>
            <a:r>
              <a:rPr lang="en-US" sz="1800" dirty="0">
                <a:hlinkClick r:id="rId5"/>
              </a:rPr>
              <a:t>http://public.oed.com/how-to-use-the-oed/abbreviations/</a:t>
            </a:r>
            <a:r>
              <a:rPr lang="ru-RU" sz="1800" dirty="0"/>
              <a:t> .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ru-RU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ru-RU" sz="1800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15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0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1" y="-457200"/>
            <a:ext cx="10744200" cy="3514725"/>
          </a:xfrm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4400" b="1" i="1" dirty="0">
                <a:solidFill>
                  <a:schemeClr val="bg2">
                    <a:lumMod val="10000"/>
                  </a:schemeClr>
                </a:solidFill>
              </a:rPr>
              <a:t>ЦЕЛЬ ПРОЕКТА : </a:t>
            </a:r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Изучить англоязычные сокращения, используемые при онлайн общении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40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400" b="1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4400" b="1" dirty="0">
                <a:solidFill>
                  <a:schemeClr val="bg2">
                    <a:lumMod val="10000"/>
                  </a:schemeClr>
                </a:solidFill>
              </a:rPr>
            </a:br>
            <a:endParaRPr lang="ru-RU" sz="4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493" y="1827216"/>
            <a:ext cx="11630025" cy="499769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3600" b="1" i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Задачи проекта</a:t>
            </a:r>
            <a:r>
              <a:rPr lang="en-US" sz="3600" b="1" i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: </a:t>
            </a:r>
            <a:endParaRPr lang="ru-RU" sz="3600" b="1" i="1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Рассмотреть особенности современного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смс-языка и причины его возникновения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Познакомиться с существующими способами образования и типологией сокращений;         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Провести и проанализировать анкетирование среди 9-х классов;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Составить словарь сокращений, распространенных в английском языке.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1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35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862" y="203475"/>
            <a:ext cx="10839450" cy="1450757"/>
          </a:xfrm>
        </p:spPr>
        <p:txBody>
          <a:bodyPr anchor="ctr">
            <a:normAutofit/>
          </a:bodyPr>
          <a:lstStyle/>
          <a:p>
            <a:r>
              <a:rPr lang="ru-RU" sz="4000" b="1" i="1" dirty="0">
                <a:solidFill>
                  <a:schemeClr val="bg2">
                    <a:lumMod val="10000"/>
                  </a:schemeClr>
                </a:solidFill>
              </a:rPr>
              <a:t>АКТУАЛЬНОСТЬ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</a:rPr>
              <a:t>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862" y="1845734"/>
            <a:ext cx="10839450" cy="40233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Актуальность проекта состоит в том, что большая часть общения моих сверстников происходит через интернет: это удобно и доступно. Но время не стоит на месте, и все, в том числе и английский язык, подвергается изменениям. Нужно отметить, что многие английские слов подвергаются сокращениям в смс-языке, и люди, которые ведут активную личную переписку в интернете с англоговорящими респондентами, нуждаются этих знаниях, чтобы понимать и быть понятыми.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2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7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775" y="286603"/>
            <a:ext cx="7515617" cy="1450757"/>
          </a:xfrm>
        </p:spPr>
        <p:txBody>
          <a:bodyPr anchor="ctr">
            <a:normAutofit/>
          </a:bodyPr>
          <a:lstStyle/>
          <a:p>
            <a:r>
              <a:rPr lang="ru-RU" b="1" i="1" dirty="0"/>
              <a:t>АНКЕТА: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3775" y="1845734"/>
            <a:ext cx="10835014" cy="4717904"/>
          </a:xfrm>
        </p:spPr>
        <p:txBody>
          <a:bodyPr>
            <a:normAutofit fontScale="47500" lnSpcReduction="20000"/>
          </a:bodyPr>
          <a:lstStyle/>
          <a:p>
            <a:pPr lvl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4800" dirty="0"/>
              <a:t>Как часто вы пользуетесь  интернет ресурсами для переписки?</a:t>
            </a:r>
          </a:p>
          <a:p>
            <a: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/>
              <a:t>А. Постоянно   Б. Редко   В. Не пользуюсь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4800" dirty="0"/>
              <a:t>Пользуетесь ли вы сокращения и при переписке в интернете?</a:t>
            </a:r>
          </a:p>
          <a:p>
            <a: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/>
              <a:t>А . Да       Б . Нет  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4800" dirty="0"/>
              <a:t>Почему вы сокращаете слова?</a:t>
            </a:r>
          </a:p>
          <a:p>
            <a: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/>
              <a:t>А. Экономлю время   Б. Лень писать полностью   В. По привычке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4800" dirty="0"/>
              <a:t>Следите ли вы за речью при общении в мессенджерах и социальных сетях?</a:t>
            </a:r>
          </a:p>
          <a:p>
            <a: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/>
              <a:t>А . Да    Б. Нет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4800" dirty="0"/>
              <a:t>Знаете ли вы какие-либо  </a:t>
            </a:r>
            <a:r>
              <a:rPr lang="ru-RU" sz="4800" dirty="0" err="1"/>
              <a:t>sms</a:t>
            </a:r>
            <a:r>
              <a:rPr lang="ru-RU" sz="4800" dirty="0"/>
              <a:t>-сокращения , используемые в    английском  языке?</a:t>
            </a:r>
          </a:p>
          <a:p>
            <a: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/>
              <a:t>А. Да     Б. Нет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4800" dirty="0"/>
              <a:t>Понимаете ли вы значение этой фразы :</a:t>
            </a:r>
          </a:p>
          <a:p>
            <a: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/>
              <a:t>    </a:t>
            </a:r>
            <a:r>
              <a:rPr lang="en-US" sz="4800" dirty="0"/>
              <a:t>Hi m8, HRU? HMU anytime n I’ll help u right away.</a:t>
            </a:r>
            <a:endParaRPr lang="ru-RU" sz="4800" dirty="0"/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sz="4800" dirty="0"/>
              <a:t>Хотите ли вы узнать больше о сокращения в английском языке?</a:t>
            </a:r>
          </a:p>
          <a:p>
            <a: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/>
              <a:t>А. Да    Б. Нет</a:t>
            </a:r>
          </a:p>
          <a:p>
            <a:pPr>
              <a:lnSpc>
                <a:spcPct val="105000"/>
              </a:lnSpc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3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26" name="Picture 2" descr="C:\Users\User\Desktop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83" y="60027"/>
            <a:ext cx="2851117" cy="357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88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b="1" i="1" dirty="0"/>
              <a:t>Анализ анкетирования: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4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19" name="Объект 1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695237"/>
              </p:ext>
            </p:extLst>
          </p:nvPr>
        </p:nvGraphicFramePr>
        <p:xfrm>
          <a:off x="1097280" y="1845424"/>
          <a:ext cx="10058400" cy="4189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612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Сокращения как тенденция современного языка: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800" b="1" i="1" dirty="0">
                <a:latin typeface="+mj-lt"/>
              </a:rPr>
              <a:t>Лингвистические причины: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Принцип  экономии  языковых и речевых усилий - это универсальный эволюционный процесс развития языка, суть которого заключается в упрощении и экономии.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Принцип экономии вызван фактором оперативности передачи и понимания коммуникативной информации.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В словообразовании тенденция  экономии находит свое выражение в создании аббревиатур – сокращений.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5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6185" y="286603"/>
            <a:ext cx="4418724" cy="1002935"/>
          </a:xfrm>
        </p:spPr>
        <p:txBody>
          <a:bodyPr>
            <a:normAutofit/>
          </a:bodyPr>
          <a:lstStyle/>
          <a:p>
            <a:r>
              <a:rPr lang="ru-RU" sz="4400" b="1" i="1" dirty="0"/>
              <a:t>ЧТО ЭТО ЗНАЧИТ 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 flipH="1" flipV="1">
            <a:off x="4237144" y="12471"/>
            <a:ext cx="45719" cy="45719"/>
          </a:xfrm>
        </p:spPr>
        <p:txBody>
          <a:bodyPr>
            <a:normAutofit fontScale="25000" lnSpcReduction="20000"/>
          </a:bodyPr>
          <a:lstStyle/>
          <a:p>
            <a:r>
              <a:rPr lang="en-US" sz="4800" dirty="0">
                <a:solidFill>
                  <a:srgbClr val="FF0000"/>
                </a:solidFill>
                <a:latin typeface="Bahnschrift" panose="020B0502040204020203" pitchFamily="34" charset="0"/>
              </a:rPr>
              <a:t>     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888778" y="58189"/>
            <a:ext cx="3266902" cy="236081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Clr>
                <a:srgbClr val="6F6F74"/>
              </a:buClr>
              <a:buNone/>
            </a:pPr>
            <a:r>
              <a:rPr lang="en-US" sz="4800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endParaRPr lang="ru-RU" sz="4800" dirty="0">
              <a:solidFill>
                <a:srgbClr val="FF0000"/>
              </a:solidFill>
              <a:latin typeface="Bahnschrift" panose="020B0502040204020203" pitchFamily="34" charset="0"/>
            </a:endParaRP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6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C:\Users\User\Desktop\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778" y="1499885"/>
            <a:ext cx="3625306" cy="198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685365690"/>
              </p:ext>
            </p:extLst>
          </p:nvPr>
        </p:nvGraphicFramePr>
        <p:xfrm>
          <a:off x="1097279" y="1769753"/>
          <a:ext cx="7007629" cy="4544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1110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Лингвистические особенности СМС –текста: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dirty="0">
                <a:latin typeface="+mj-lt"/>
              </a:rPr>
              <a:t>В смс сообщениях используют особый язык(</a:t>
            </a:r>
            <a:r>
              <a:rPr lang="en-US" sz="2800" dirty="0">
                <a:latin typeface="+mj-lt"/>
              </a:rPr>
              <a:t>texting</a:t>
            </a:r>
            <a:r>
              <a:rPr lang="ru-RU" sz="2800" dirty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-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err="1">
                <a:latin typeface="+mj-lt"/>
              </a:rPr>
              <a:t>текстинг</a:t>
            </a:r>
            <a:r>
              <a:rPr lang="ru-RU" sz="2800" dirty="0">
                <a:latin typeface="+mj-lt"/>
              </a:rPr>
              <a:t>). Отличительной его чертой является передача максимума смысловой информации при использовании минимального количества символов. Сообщения в интернете - это мини-текст, содержащий информацию личного характера.</a:t>
            </a:r>
          </a:p>
          <a:p>
            <a:r>
              <a:rPr lang="ru-RU" sz="2800" b="1" i="1" dirty="0">
                <a:latin typeface="+mj-lt"/>
              </a:rPr>
              <a:t>Основные черты: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latin typeface="+mj-lt"/>
              </a:rPr>
              <a:t>Графическая компрессия;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latin typeface="+mj-lt"/>
              </a:rPr>
              <a:t>Фонетическая орфография(как слышим, так и пишем);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latin typeface="+mj-lt"/>
              </a:rPr>
              <a:t>Редукция;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latin typeface="+mj-lt"/>
              </a:rPr>
              <a:t>Аббревиация;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latin typeface="+mj-lt"/>
              </a:rPr>
              <a:t>Особая пунктуация(использование смайликов-</a:t>
            </a:r>
            <a:r>
              <a:rPr lang="ru-RU" sz="2800" dirty="0" err="1">
                <a:latin typeface="+mj-lt"/>
              </a:rPr>
              <a:t>эмотиконы</a:t>
            </a:r>
            <a:r>
              <a:rPr lang="ru-RU" sz="2800" dirty="0">
                <a:latin typeface="+mj-lt"/>
              </a:rPr>
              <a:t> );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7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4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8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7644513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03059" y="1972234"/>
            <a:ext cx="3146612" cy="3110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9408" y="3527610"/>
            <a:ext cx="3752200" cy="2684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46094" y="595957"/>
            <a:ext cx="2639967" cy="26836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603668" y="630413"/>
            <a:ext cx="5750026" cy="268364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Способы и виды сокращений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74607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BAB94BD4-5D6D-4148-AB57-A4CCF1FD4E0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999</TotalTime>
  <Words>975</Words>
  <Application>Microsoft Office PowerPoint</Application>
  <PresentationFormat>Широкоэкранный</PresentationFormat>
  <Paragraphs>141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Bahnschrift</vt:lpstr>
      <vt:lpstr>Calibri</vt:lpstr>
      <vt:lpstr>Calibri Light</vt:lpstr>
      <vt:lpstr>Wingdings</vt:lpstr>
      <vt:lpstr>Ретро</vt:lpstr>
      <vt:lpstr>                              ГБОУ «Лицей 470»                   ТЕМА ПРОЕКТА : «Аббревиатуры и сокращения как лингвистическая особенность онлайн общения». Выполнила : Завитаева Ангелина Алексеевна, ученица 9 «Б» класса. Руководитель: Боронина Елена Юрьевна, учитель английского языка ГБОУ «Лицей 470».</vt:lpstr>
      <vt:lpstr>   ЦЕЛЬ ПРОЕКТА : Изучить англоязычные сокращения, используемые при онлайн общении.  </vt:lpstr>
      <vt:lpstr>АКТУАЛЬНОСТЬ ПРОЕКТА:</vt:lpstr>
      <vt:lpstr>АНКЕТА:</vt:lpstr>
      <vt:lpstr>Анализ анкетирования: </vt:lpstr>
      <vt:lpstr>Сокращения как тенденция современного языка: </vt:lpstr>
      <vt:lpstr>ЧТО ЭТО ЗНАЧИТ :</vt:lpstr>
      <vt:lpstr>Лингвистические особенности СМС –текста:</vt:lpstr>
      <vt:lpstr>Презентация PowerPoint</vt:lpstr>
      <vt:lpstr>Виды сокращений:</vt:lpstr>
      <vt:lpstr>Типы образования сокращений:</vt:lpstr>
      <vt:lpstr>Аббревиатура- слово, образованное из начальных звуков слов, входящих в исходное словосочетание.</vt:lpstr>
      <vt:lpstr>Презентация PowerPoint</vt:lpstr>
      <vt:lpstr>АКРОНИМ- это сокращение, для которого называют не каждую букву слова в отдельности, а лишь ее звук. Такое сокращение читается как обычное слово.</vt:lpstr>
      <vt:lpstr>Заключение:</vt:lpstr>
      <vt:lpstr>Использованные Источники: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«Лицей</dc:title>
  <dc:creator>27022019</dc:creator>
  <cp:lastModifiedBy>27022019</cp:lastModifiedBy>
  <cp:revision>89</cp:revision>
  <dcterms:created xsi:type="dcterms:W3CDTF">2020-10-29T10:48:47Z</dcterms:created>
  <dcterms:modified xsi:type="dcterms:W3CDTF">2021-01-27T16:27:37Z</dcterms:modified>
</cp:coreProperties>
</file>