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73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1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3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5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91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1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8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3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66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48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84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4125-70F0-40BD-8011-33218968A0B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F663-1859-486A-AD32-E1DFA6BCC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4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lexgyver.ru/arduino-trashcan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87932"/>
            <a:ext cx="4392488" cy="45817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Умная корзина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микроконтроллера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подключаемыми электронными компонентами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661248"/>
            <a:ext cx="6400800" cy="625624"/>
          </a:xfrm>
        </p:spPr>
        <p:txBody>
          <a:bodyPr>
            <a:normAutofit fontScale="85000" lnSpcReduction="10000"/>
          </a:bodyPr>
          <a:lstStyle/>
          <a:p>
            <a:r>
              <a:rPr lang="ru-RU" alt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Ананьев Тимофей 9В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92695"/>
            <a:ext cx="4192506" cy="46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79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Arduino?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Autofit/>
          </a:bodyPr>
          <a:lstStyle/>
          <a:p>
            <a:pPr algn="just"/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небольшая электронная плата с собственным процессором и памятью. На плате есть контакты, к которым можно подключать различные электронные компоненты: лампочки, датчики, моторы, сервоприводы, а также разъем для связи с компьютером, по которому осуществляется программирование микроконтроллера.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процессор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загружается  программное обеспечение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IDE, которое позволяет управлять электронными компонентами по заданному алгоритму. Для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создано множество библиотек для работы с различными устройствами. </a:t>
            </a:r>
          </a:p>
        </p:txBody>
      </p:sp>
    </p:spTree>
    <p:extLst>
      <p:ext uri="{BB962C8B-B14F-4D97-AF65-F5344CB8AC3E}">
        <p14:creationId xmlns:p14="http://schemas.microsoft.com/office/powerpoint/2010/main" xmlns="" val="249259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Существует несколько версий платформ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Arduino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lvl="0" algn="just">
              <a:spcBef>
                <a:spcPct val="0"/>
              </a:spcBef>
            </a:pP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149080"/>
            <a:ext cx="3927432" cy="26968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4797151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MEGA              UNO        NANO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2650"/>
            <a:ext cx="5400600" cy="3755302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5749603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 Uno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коробка спичек – одинакового размера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28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3234" y="260648"/>
            <a:ext cx="79208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«Умной корзины» я использовал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компактных платформ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серии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43мм,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мм, вес 12 грамм)</a:t>
            </a: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67" y="1628800"/>
            <a:ext cx="4032448" cy="522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838" y="1844825"/>
            <a:ext cx="4581226" cy="45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6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можно найти множество сайтов, посвященных конструированию и программированию на базе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из них заинтересовал меня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https://alexgyver.ru/arduino-trashcan-2/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я решил выполнить проект, которому я дал название -  «Умная корзина».</a:t>
            </a:r>
          </a:p>
          <a:p>
            <a:pPr marL="0" indent="0" algn="just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получилось создать «умный прибор» - корзину для хранения, крышка которой автоматически открывается и закрывается в зависимости от движения руки.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69047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0" t="12164" r="6073" b="18869"/>
          <a:stretch/>
        </p:blipFill>
        <p:spPr>
          <a:xfrm>
            <a:off x="5337393" y="4154629"/>
            <a:ext cx="3267055" cy="2674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датчик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HC-SR04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07287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реализован принцип работы ультразвукового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датчика,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определяющего расстояние между прибором и окружающими предметами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HC-SR04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енерирует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импульсы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отраженному сигналу определяет расстояние до объекта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отличие от инфракрасных датчиков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расстояния, датчик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HC-SR04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чувствителен к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освещенности 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5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3" r="1108" b="6560"/>
          <a:stretch/>
        </p:blipFill>
        <p:spPr>
          <a:xfrm>
            <a:off x="4480224" y="4895755"/>
            <a:ext cx="4663776" cy="1968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проекта я научился создавать умные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на базе микропроцессора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датчиков. 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я приобрел знания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программирования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 создать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компактный электронный прибор, имеющий практическое применение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улучшил навыки пайки, а также научился паять маленькие электронные детали.   </a:t>
            </a: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216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Проект: “Умная корзина”   на базе микроконтроллера Arduino с подключаемыми электронными компонентами </vt:lpstr>
      <vt:lpstr>Что такое Arduino?  </vt:lpstr>
      <vt:lpstr>Слайд 3</vt:lpstr>
      <vt:lpstr>Слайд 4</vt:lpstr>
      <vt:lpstr>Краткое описание проекта</vt:lpstr>
      <vt:lpstr>Ультразвуковой датчик HC-SR04</vt:lpstr>
      <vt:lpstr>Цели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“Умная корзина” на базе микроконтроллера Arduino с подключаемыми электронными компонентами</dc:title>
  <dc:creator>Ananieva</dc:creator>
  <cp:lastModifiedBy>Василий Петров</cp:lastModifiedBy>
  <cp:revision>13</cp:revision>
  <dcterms:created xsi:type="dcterms:W3CDTF">2021-02-16T14:32:33Z</dcterms:created>
  <dcterms:modified xsi:type="dcterms:W3CDTF">2021-02-16T17:20:15Z</dcterms:modified>
</cp:coreProperties>
</file>